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7"/>
  </p:notesMasterIdLst>
  <p:sldIdLst>
    <p:sldId id="256" r:id="rId2"/>
    <p:sldId id="318" r:id="rId3"/>
    <p:sldId id="320" r:id="rId4"/>
    <p:sldId id="317" r:id="rId5"/>
    <p:sldId id="324" r:id="rId6"/>
    <p:sldId id="325" r:id="rId7"/>
    <p:sldId id="327" r:id="rId8"/>
    <p:sldId id="328" r:id="rId9"/>
    <p:sldId id="326" r:id="rId10"/>
    <p:sldId id="290" r:id="rId11"/>
    <p:sldId id="292" r:id="rId12"/>
    <p:sldId id="293" r:id="rId13"/>
    <p:sldId id="294" r:id="rId14"/>
    <p:sldId id="291" r:id="rId15"/>
    <p:sldId id="289" r:id="rId16"/>
    <p:sldId id="301" r:id="rId17"/>
    <p:sldId id="313" r:id="rId18"/>
    <p:sldId id="303" r:id="rId19"/>
    <p:sldId id="304" r:id="rId20"/>
    <p:sldId id="305" r:id="rId21"/>
    <p:sldId id="306" r:id="rId22"/>
    <p:sldId id="308" r:id="rId23"/>
    <p:sldId id="321" r:id="rId24"/>
    <p:sldId id="307" r:id="rId25"/>
    <p:sldId id="309" r:id="rId26"/>
    <p:sldId id="310" r:id="rId27"/>
    <p:sldId id="311" r:id="rId28"/>
    <p:sldId id="322" r:id="rId29"/>
    <p:sldId id="323" r:id="rId30"/>
    <p:sldId id="330" r:id="rId31"/>
    <p:sldId id="319" r:id="rId32"/>
    <p:sldId id="334" r:id="rId33"/>
    <p:sldId id="332" r:id="rId34"/>
    <p:sldId id="333" r:id="rId35"/>
    <p:sldId id="331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A5FB5F-70F8-4552-8A5C-193FE08BDE8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638705-FA32-4AAD-B578-22887F048DCB}">
      <dgm:prSet phldrT="[Текст]" custT="1"/>
      <dgm:spPr/>
      <dgm:t>
        <a:bodyPr/>
        <a:lstStyle/>
        <a:p>
          <a:r>
            <a:rPr lang="ru-RU" sz="2400" dirty="0" smtClean="0"/>
            <a:t>Составление поименных списков, календарного плана, утверждение руководителем </a:t>
          </a:r>
          <a:endParaRPr lang="ru-RU" sz="2400" dirty="0"/>
        </a:p>
      </dgm:t>
    </dgm:pt>
    <dgm:pt modelId="{C9E43DF4-3665-433F-A270-154149E1E404}" type="parTrans" cxnId="{8305A2C7-E4CB-415F-BC8D-C60533BFC9E6}">
      <dgm:prSet/>
      <dgm:spPr/>
      <dgm:t>
        <a:bodyPr/>
        <a:lstStyle/>
        <a:p>
          <a:endParaRPr lang="ru-RU"/>
        </a:p>
      </dgm:t>
    </dgm:pt>
    <dgm:pt modelId="{4930767E-8A9E-42BD-BF3B-E4B5228FCB3F}" type="sibTrans" cxnId="{8305A2C7-E4CB-415F-BC8D-C60533BFC9E6}">
      <dgm:prSet/>
      <dgm:spPr/>
      <dgm:t>
        <a:bodyPr/>
        <a:lstStyle/>
        <a:p>
          <a:endParaRPr lang="ru-RU"/>
        </a:p>
      </dgm:t>
    </dgm:pt>
    <dgm:pt modelId="{90C6265B-676B-4708-9D7B-9AC37FDF8D96}">
      <dgm:prSet phldrT="[Текст]" custT="1"/>
      <dgm:spPr/>
      <dgm:t>
        <a:bodyPr/>
        <a:lstStyle/>
        <a:p>
          <a:r>
            <a:rPr lang="ru-RU" sz="2400" dirty="0" smtClean="0"/>
            <a:t>Оформляется информированного согласия, вручение несовершеннолетнему с перечнем осмотров</a:t>
          </a:r>
          <a:endParaRPr lang="ru-RU" sz="2400" dirty="0"/>
        </a:p>
      </dgm:t>
    </dgm:pt>
    <dgm:pt modelId="{8FD02385-F416-4E44-A5AE-559245B502C0}" type="parTrans" cxnId="{62A640FF-4B19-4F43-B801-6D51F114440A}">
      <dgm:prSet/>
      <dgm:spPr/>
      <dgm:t>
        <a:bodyPr/>
        <a:lstStyle/>
        <a:p>
          <a:endParaRPr lang="ru-RU"/>
        </a:p>
      </dgm:t>
    </dgm:pt>
    <dgm:pt modelId="{62FD399D-80F4-4DDE-B85F-58E7F8D865AF}" type="sibTrans" cxnId="{62A640FF-4B19-4F43-B801-6D51F114440A}">
      <dgm:prSet/>
      <dgm:spPr/>
      <dgm:t>
        <a:bodyPr/>
        <a:lstStyle/>
        <a:p>
          <a:endParaRPr lang="ru-RU"/>
        </a:p>
      </dgm:t>
    </dgm:pt>
    <dgm:pt modelId="{D47500C9-E35D-4AE3-96FE-2CFAABCEFA96}">
      <dgm:prSet/>
      <dgm:spPr/>
      <dgm:t>
        <a:bodyPr/>
        <a:lstStyle/>
        <a:p>
          <a:r>
            <a:rPr lang="ru-RU" dirty="0" smtClean="0"/>
            <a:t>Проведение осмотра (</a:t>
          </a:r>
          <a:r>
            <a:rPr lang="en-US" dirty="0" smtClean="0"/>
            <a:t>I</a:t>
          </a:r>
          <a:r>
            <a:rPr lang="ru-RU" dirty="0" smtClean="0"/>
            <a:t> и </a:t>
          </a:r>
          <a:r>
            <a:rPr lang="en-US" dirty="0" smtClean="0"/>
            <a:t>II</a:t>
          </a:r>
          <a:r>
            <a:rPr lang="ru-RU" dirty="0" smtClean="0"/>
            <a:t> этапов). Оформление документации.</a:t>
          </a:r>
          <a:endParaRPr lang="ru-RU" dirty="0"/>
        </a:p>
      </dgm:t>
    </dgm:pt>
    <dgm:pt modelId="{BC54836F-FB2B-465C-9C24-F4AD286C3815}" type="parTrans" cxnId="{C9AA75B2-2350-4ED1-928A-B739FD9FFF05}">
      <dgm:prSet/>
      <dgm:spPr/>
    </dgm:pt>
    <dgm:pt modelId="{56EA1B1B-B932-491C-B9A6-FB80FC96269F}" type="sibTrans" cxnId="{C9AA75B2-2350-4ED1-928A-B739FD9FFF05}">
      <dgm:prSet/>
      <dgm:spPr/>
    </dgm:pt>
    <dgm:pt modelId="{5F054228-9FA4-478A-978F-F3206C9BC5ED}" type="pres">
      <dgm:prSet presAssocID="{E2A5FB5F-70F8-4552-8A5C-193FE08BDE8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CEA584-C845-45AA-A8C7-D17D679BD66B}" type="pres">
      <dgm:prSet presAssocID="{E2A5FB5F-70F8-4552-8A5C-193FE08BDE82}" presName="dummyMaxCanvas" presStyleCnt="0">
        <dgm:presLayoutVars/>
      </dgm:prSet>
      <dgm:spPr/>
    </dgm:pt>
    <dgm:pt modelId="{D3598A81-B084-4BA4-88DB-1CAAAE473482}" type="pres">
      <dgm:prSet presAssocID="{E2A5FB5F-70F8-4552-8A5C-193FE08BDE82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1CBE24-80F0-458E-9E46-40BC034D3B49}" type="pres">
      <dgm:prSet presAssocID="{E2A5FB5F-70F8-4552-8A5C-193FE08BDE82}" presName="ThreeNodes_2" presStyleLbl="node1" presStyleIdx="1" presStyleCnt="3" custScaleX="1099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7E4BDF-C557-4DA0-BC02-EA0BC33D6A33}" type="pres">
      <dgm:prSet presAssocID="{E2A5FB5F-70F8-4552-8A5C-193FE08BDE82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A07EEA-547F-4A39-88AD-DD78A195A025}" type="pres">
      <dgm:prSet presAssocID="{E2A5FB5F-70F8-4552-8A5C-193FE08BDE82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F9E7FF-73EF-48F5-9EDE-A53FEE54B840}" type="pres">
      <dgm:prSet presAssocID="{E2A5FB5F-70F8-4552-8A5C-193FE08BDE8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7249DC-27BC-45BA-BC40-E2422DADBFB8}" type="pres">
      <dgm:prSet presAssocID="{E2A5FB5F-70F8-4552-8A5C-193FE08BDE8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DDD8AF-C567-4603-8022-7125265FEF9A}" type="pres">
      <dgm:prSet presAssocID="{E2A5FB5F-70F8-4552-8A5C-193FE08BDE8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B6771B-245C-4D42-8EF7-C3EA999BE0B5}" type="pres">
      <dgm:prSet presAssocID="{E2A5FB5F-70F8-4552-8A5C-193FE08BDE8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C596C0-D66C-421B-A263-80000B104FA2}" type="presOf" srcId="{62FD399D-80F4-4DDE-B85F-58E7F8D865AF}" destId="{D3F9E7FF-73EF-48F5-9EDE-A53FEE54B840}" srcOrd="0" destOrd="0" presId="urn:microsoft.com/office/officeart/2005/8/layout/vProcess5"/>
    <dgm:cxn modelId="{1E403EC8-6C49-473E-ADB5-E417C9862342}" type="presOf" srcId="{E3638705-FA32-4AAD-B578-22887F048DCB}" destId="{D3598A81-B084-4BA4-88DB-1CAAAE473482}" srcOrd="0" destOrd="0" presId="urn:microsoft.com/office/officeart/2005/8/layout/vProcess5"/>
    <dgm:cxn modelId="{67602403-FE9C-49DD-8E20-0ADD7F8EF1B4}" type="presOf" srcId="{4930767E-8A9E-42BD-BF3B-E4B5228FCB3F}" destId="{78A07EEA-547F-4A39-88AD-DD78A195A025}" srcOrd="0" destOrd="0" presId="urn:microsoft.com/office/officeart/2005/8/layout/vProcess5"/>
    <dgm:cxn modelId="{63714684-E3B0-436C-A7FD-7A56B918282A}" type="presOf" srcId="{90C6265B-676B-4708-9D7B-9AC37FDF8D96}" destId="{761CBE24-80F0-458E-9E46-40BC034D3B49}" srcOrd="0" destOrd="0" presId="urn:microsoft.com/office/officeart/2005/8/layout/vProcess5"/>
    <dgm:cxn modelId="{62A640FF-4B19-4F43-B801-6D51F114440A}" srcId="{E2A5FB5F-70F8-4552-8A5C-193FE08BDE82}" destId="{90C6265B-676B-4708-9D7B-9AC37FDF8D96}" srcOrd="1" destOrd="0" parTransId="{8FD02385-F416-4E44-A5AE-559245B502C0}" sibTransId="{62FD399D-80F4-4DDE-B85F-58E7F8D865AF}"/>
    <dgm:cxn modelId="{C9AA75B2-2350-4ED1-928A-B739FD9FFF05}" srcId="{E2A5FB5F-70F8-4552-8A5C-193FE08BDE82}" destId="{D47500C9-E35D-4AE3-96FE-2CFAABCEFA96}" srcOrd="2" destOrd="0" parTransId="{BC54836F-FB2B-465C-9C24-F4AD286C3815}" sibTransId="{56EA1B1B-B932-491C-B9A6-FB80FC96269F}"/>
    <dgm:cxn modelId="{8305A2C7-E4CB-415F-BC8D-C60533BFC9E6}" srcId="{E2A5FB5F-70F8-4552-8A5C-193FE08BDE82}" destId="{E3638705-FA32-4AAD-B578-22887F048DCB}" srcOrd="0" destOrd="0" parTransId="{C9E43DF4-3665-433F-A270-154149E1E404}" sibTransId="{4930767E-8A9E-42BD-BF3B-E4B5228FCB3F}"/>
    <dgm:cxn modelId="{A3E34FFE-CCF6-4057-A00B-902D12271A52}" type="presOf" srcId="{E2A5FB5F-70F8-4552-8A5C-193FE08BDE82}" destId="{5F054228-9FA4-478A-978F-F3206C9BC5ED}" srcOrd="0" destOrd="0" presId="urn:microsoft.com/office/officeart/2005/8/layout/vProcess5"/>
    <dgm:cxn modelId="{1592044F-8147-42F7-AEAD-B74798FED1FA}" type="presOf" srcId="{D47500C9-E35D-4AE3-96FE-2CFAABCEFA96}" destId="{C1B6771B-245C-4D42-8EF7-C3EA999BE0B5}" srcOrd="1" destOrd="0" presId="urn:microsoft.com/office/officeart/2005/8/layout/vProcess5"/>
    <dgm:cxn modelId="{E5813917-8A37-403A-963E-DE6494AB3685}" type="presOf" srcId="{90C6265B-676B-4708-9D7B-9AC37FDF8D96}" destId="{E5DDD8AF-C567-4603-8022-7125265FEF9A}" srcOrd="1" destOrd="0" presId="urn:microsoft.com/office/officeart/2005/8/layout/vProcess5"/>
    <dgm:cxn modelId="{8400C37D-5E24-4C3D-87CF-61966A943A6F}" type="presOf" srcId="{E3638705-FA32-4AAD-B578-22887F048DCB}" destId="{147249DC-27BC-45BA-BC40-E2422DADBFB8}" srcOrd="1" destOrd="0" presId="urn:microsoft.com/office/officeart/2005/8/layout/vProcess5"/>
    <dgm:cxn modelId="{A2E37D80-DC48-4B8F-81E6-8DAE2428EF2D}" type="presOf" srcId="{D47500C9-E35D-4AE3-96FE-2CFAABCEFA96}" destId="{0F7E4BDF-C557-4DA0-BC02-EA0BC33D6A33}" srcOrd="0" destOrd="0" presId="urn:microsoft.com/office/officeart/2005/8/layout/vProcess5"/>
    <dgm:cxn modelId="{7C57AD54-944E-4085-A2B9-94F830783495}" type="presParOf" srcId="{5F054228-9FA4-478A-978F-F3206C9BC5ED}" destId="{C5CEA584-C845-45AA-A8C7-D17D679BD66B}" srcOrd="0" destOrd="0" presId="urn:microsoft.com/office/officeart/2005/8/layout/vProcess5"/>
    <dgm:cxn modelId="{EA46794C-ACFA-4286-83C3-527F66B791B1}" type="presParOf" srcId="{5F054228-9FA4-478A-978F-F3206C9BC5ED}" destId="{D3598A81-B084-4BA4-88DB-1CAAAE473482}" srcOrd="1" destOrd="0" presId="urn:microsoft.com/office/officeart/2005/8/layout/vProcess5"/>
    <dgm:cxn modelId="{B19A7279-A3AC-4556-BC37-BCE924A08FA2}" type="presParOf" srcId="{5F054228-9FA4-478A-978F-F3206C9BC5ED}" destId="{761CBE24-80F0-458E-9E46-40BC034D3B49}" srcOrd="2" destOrd="0" presId="urn:microsoft.com/office/officeart/2005/8/layout/vProcess5"/>
    <dgm:cxn modelId="{BCF0B8C0-92FD-4AC0-A164-DDD92F33E4E9}" type="presParOf" srcId="{5F054228-9FA4-478A-978F-F3206C9BC5ED}" destId="{0F7E4BDF-C557-4DA0-BC02-EA0BC33D6A33}" srcOrd="3" destOrd="0" presId="urn:microsoft.com/office/officeart/2005/8/layout/vProcess5"/>
    <dgm:cxn modelId="{4882FCF0-1C44-435D-9022-27FBFB1F1BE1}" type="presParOf" srcId="{5F054228-9FA4-478A-978F-F3206C9BC5ED}" destId="{78A07EEA-547F-4A39-88AD-DD78A195A025}" srcOrd="4" destOrd="0" presId="urn:microsoft.com/office/officeart/2005/8/layout/vProcess5"/>
    <dgm:cxn modelId="{8B056D40-AE5D-4E8B-98B1-3E84295F6B66}" type="presParOf" srcId="{5F054228-9FA4-478A-978F-F3206C9BC5ED}" destId="{D3F9E7FF-73EF-48F5-9EDE-A53FEE54B840}" srcOrd="5" destOrd="0" presId="urn:microsoft.com/office/officeart/2005/8/layout/vProcess5"/>
    <dgm:cxn modelId="{C1982F75-8D87-4365-A48C-3854A22191D9}" type="presParOf" srcId="{5F054228-9FA4-478A-978F-F3206C9BC5ED}" destId="{147249DC-27BC-45BA-BC40-E2422DADBFB8}" srcOrd="6" destOrd="0" presId="urn:microsoft.com/office/officeart/2005/8/layout/vProcess5"/>
    <dgm:cxn modelId="{3288503D-524F-470B-9BCD-30F8413D7606}" type="presParOf" srcId="{5F054228-9FA4-478A-978F-F3206C9BC5ED}" destId="{E5DDD8AF-C567-4603-8022-7125265FEF9A}" srcOrd="7" destOrd="0" presId="urn:microsoft.com/office/officeart/2005/8/layout/vProcess5"/>
    <dgm:cxn modelId="{4175A19B-F1DD-4849-A0D5-5C5949728E7C}" type="presParOf" srcId="{5F054228-9FA4-478A-978F-F3206C9BC5ED}" destId="{C1B6771B-245C-4D42-8EF7-C3EA999BE0B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80DDE33-2EAD-43FE-9CC2-9155A1451998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B1E88F-A757-4E16-89DB-443F680786EE}">
      <dgm:prSet phldrT="[Текст]" custT="1"/>
      <dgm:spPr/>
      <dgm:t>
        <a:bodyPr/>
        <a:lstStyle/>
        <a:p>
          <a:pPr algn="just"/>
          <a:r>
            <a:rPr lang="ru-RU" sz="2400" b="0" dirty="0" smtClean="0"/>
            <a:t>Хронические заболевания с частыми обострениями,  </a:t>
          </a:r>
          <a:r>
            <a:rPr lang="ru-RU" sz="2400" b="0" dirty="0" err="1" smtClean="0"/>
            <a:t>декомпенсированными</a:t>
          </a:r>
          <a:r>
            <a:rPr lang="ru-RU" sz="2400" b="0" dirty="0" smtClean="0"/>
            <a:t> функциями, с осложнениями,  требующие постоянного лечения</a:t>
          </a:r>
          <a:endParaRPr lang="ru-RU" sz="2400" b="0" dirty="0"/>
        </a:p>
      </dgm:t>
    </dgm:pt>
    <dgm:pt modelId="{B0422FC0-3238-4467-9FD2-59B42C051A6D}" type="parTrans" cxnId="{97F19FCE-BDD5-4726-93C0-8A0FF6BBF0A5}">
      <dgm:prSet/>
      <dgm:spPr/>
      <dgm:t>
        <a:bodyPr/>
        <a:lstStyle/>
        <a:p>
          <a:endParaRPr lang="ru-RU"/>
        </a:p>
      </dgm:t>
    </dgm:pt>
    <dgm:pt modelId="{0F4DB58F-2181-43C9-8516-2A9BDB49707C}" type="sibTrans" cxnId="{97F19FCE-BDD5-4726-93C0-8A0FF6BBF0A5}">
      <dgm:prSet/>
      <dgm:spPr/>
      <dgm:t>
        <a:bodyPr/>
        <a:lstStyle/>
        <a:p>
          <a:endParaRPr lang="ru-RU"/>
        </a:p>
      </dgm:t>
    </dgm:pt>
    <dgm:pt modelId="{7B7A5B20-9C2E-4A4F-B78F-396F3623D0ED}">
      <dgm:prSet phldrT="[Текст]" custT="1"/>
      <dgm:spPr/>
      <dgm:t>
        <a:bodyPr/>
        <a:lstStyle/>
        <a:p>
          <a:pPr algn="just"/>
          <a:r>
            <a:rPr lang="ru-RU" sz="2400" b="0" dirty="0" smtClean="0"/>
            <a:t>Физические недостатки, последствия травм, операций с выраженными нарушениями   функций, со значительными ограничениями  возможности обучения и труда</a:t>
          </a:r>
          <a:endParaRPr lang="ru-RU" sz="2400" b="0" dirty="0"/>
        </a:p>
      </dgm:t>
    </dgm:pt>
    <dgm:pt modelId="{D4F6B016-ABF6-4ACA-8DA7-8413D2CA799F}" type="parTrans" cxnId="{F3400FD2-67C9-4A0C-8C1B-BE80BDA15C4E}">
      <dgm:prSet/>
      <dgm:spPr/>
      <dgm:t>
        <a:bodyPr/>
        <a:lstStyle/>
        <a:p>
          <a:endParaRPr lang="ru-RU"/>
        </a:p>
      </dgm:t>
    </dgm:pt>
    <dgm:pt modelId="{48AD9DEB-B304-48C5-BC33-BC088A8AA4B8}" type="sibTrans" cxnId="{F3400FD2-67C9-4A0C-8C1B-BE80BDA15C4E}">
      <dgm:prSet/>
      <dgm:spPr/>
      <dgm:t>
        <a:bodyPr/>
        <a:lstStyle/>
        <a:p>
          <a:endParaRPr lang="ru-RU"/>
        </a:p>
      </dgm:t>
    </dgm:pt>
    <dgm:pt modelId="{0C96BB71-C7A5-4481-B59E-7C27EE222BC7}" type="pres">
      <dgm:prSet presAssocID="{280DDE33-2EAD-43FE-9CC2-9155A145199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E2F6D7-0CA4-42F3-8FB1-B607D76D421D}" type="pres">
      <dgm:prSet presAssocID="{8EB1E88F-A757-4E16-89DB-443F680786EE}" presName="node" presStyleLbl="node1" presStyleIdx="0" presStyleCnt="2" custScaleX="577062" custScaleY="299615" custLinFactNeighborX="18123" custLinFactNeighborY="-626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0A83E8-89D3-4CB4-B49D-4AA42FC84A58}" type="pres">
      <dgm:prSet presAssocID="{0F4DB58F-2181-43C9-8516-2A9BDB49707C}" presName="sibTrans" presStyleCnt="0"/>
      <dgm:spPr/>
      <dgm:t>
        <a:bodyPr/>
        <a:lstStyle/>
        <a:p>
          <a:endParaRPr lang="ru-RU"/>
        </a:p>
      </dgm:t>
    </dgm:pt>
    <dgm:pt modelId="{18D9AB93-5E43-4B3A-BD34-B4E6FF95D83A}" type="pres">
      <dgm:prSet presAssocID="{7B7A5B20-9C2E-4A4F-B78F-396F3623D0ED}" presName="node" presStyleLbl="node1" presStyleIdx="1" presStyleCnt="2" custScaleX="577250" custScaleY="293474" custLinFactNeighborX="18217" custLinFactNeighborY="-37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3F0DBC-D478-414E-A403-74EFE418ABA1}" type="presOf" srcId="{8EB1E88F-A757-4E16-89DB-443F680786EE}" destId="{51E2F6D7-0CA4-42F3-8FB1-B607D76D421D}" srcOrd="0" destOrd="0" presId="urn:microsoft.com/office/officeart/2005/8/layout/default"/>
    <dgm:cxn modelId="{D145C27D-39E4-4545-A173-F523A7C93A87}" type="presOf" srcId="{7B7A5B20-9C2E-4A4F-B78F-396F3623D0ED}" destId="{18D9AB93-5E43-4B3A-BD34-B4E6FF95D83A}" srcOrd="0" destOrd="0" presId="urn:microsoft.com/office/officeart/2005/8/layout/default"/>
    <dgm:cxn modelId="{5EF90537-E710-4F64-8A5D-AB077F894949}" type="presOf" srcId="{280DDE33-2EAD-43FE-9CC2-9155A1451998}" destId="{0C96BB71-C7A5-4481-B59E-7C27EE222BC7}" srcOrd="0" destOrd="0" presId="urn:microsoft.com/office/officeart/2005/8/layout/default"/>
    <dgm:cxn modelId="{F3400FD2-67C9-4A0C-8C1B-BE80BDA15C4E}" srcId="{280DDE33-2EAD-43FE-9CC2-9155A1451998}" destId="{7B7A5B20-9C2E-4A4F-B78F-396F3623D0ED}" srcOrd="1" destOrd="0" parTransId="{D4F6B016-ABF6-4ACA-8DA7-8413D2CA799F}" sibTransId="{48AD9DEB-B304-48C5-BC33-BC088A8AA4B8}"/>
    <dgm:cxn modelId="{97F19FCE-BDD5-4726-93C0-8A0FF6BBF0A5}" srcId="{280DDE33-2EAD-43FE-9CC2-9155A1451998}" destId="{8EB1E88F-A757-4E16-89DB-443F680786EE}" srcOrd="0" destOrd="0" parTransId="{B0422FC0-3238-4467-9FD2-59B42C051A6D}" sibTransId="{0F4DB58F-2181-43C9-8516-2A9BDB49707C}"/>
    <dgm:cxn modelId="{BF5C8C62-338C-4F77-BE18-FD19F495B47B}" type="presParOf" srcId="{0C96BB71-C7A5-4481-B59E-7C27EE222BC7}" destId="{51E2F6D7-0CA4-42F3-8FB1-B607D76D421D}" srcOrd="0" destOrd="0" presId="urn:microsoft.com/office/officeart/2005/8/layout/default"/>
    <dgm:cxn modelId="{3CE1661C-59D5-4E2A-B569-65E01D66F48A}" type="presParOf" srcId="{0C96BB71-C7A5-4481-B59E-7C27EE222BC7}" destId="{D40A83E8-89D3-4CB4-B49D-4AA42FC84A58}" srcOrd="1" destOrd="0" presId="urn:microsoft.com/office/officeart/2005/8/layout/default"/>
    <dgm:cxn modelId="{1361283B-88A5-438D-9C1B-C6DBE21BC1D9}" type="presParOf" srcId="{0C96BB71-C7A5-4481-B59E-7C27EE222BC7}" destId="{18D9AB93-5E43-4B3A-BD34-B4E6FF95D83A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A97F492-F3C9-4D67-BCD6-AE492B908FD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C32C3E-69E9-47F5-A457-CA08AA11D087}">
      <dgm:prSet phldrT="[Текст]" custT="1"/>
      <dgm:spPr/>
      <dgm:t>
        <a:bodyPr/>
        <a:lstStyle/>
        <a:p>
          <a:pPr algn="just"/>
          <a:r>
            <a:rPr lang="ru-RU" sz="3500" b="0" dirty="0" smtClean="0"/>
            <a:t>- </a:t>
          </a:r>
          <a:r>
            <a:rPr lang="ru-RU" sz="2400" b="0" dirty="0" smtClean="0"/>
            <a:t>Без нарушения состояния здоровья;</a:t>
          </a:r>
        </a:p>
        <a:p>
          <a:pPr algn="just"/>
          <a:r>
            <a:rPr lang="ru-RU" sz="2400" b="0" dirty="0" smtClean="0"/>
            <a:t>-  с функциональными нарушениями, не сопровождающимися отставанием в физическом развитии и физической подготовленности</a:t>
          </a:r>
          <a:endParaRPr lang="ru-RU" sz="2400" b="0" dirty="0"/>
        </a:p>
      </dgm:t>
    </dgm:pt>
    <dgm:pt modelId="{7B5C3B66-1D90-4E43-A0DA-54171C6D753F}" type="parTrans" cxnId="{C27822ED-C193-4AAC-B0C6-4AA78E2C221A}">
      <dgm:prSet/>
      <dgm:spPr/>
      <dgm:t>
        <a:bodyPr/>
        <a:lstStyle/>
        <a:p>
          <a:endParaRPr lang="ru-RU"/>
        </a:p>
      </dgm:t>
    </dgm:pt>
    <dgm:pt modelId="{B418A0F0-05CE-42BC-BD1F-F7F7D76AF20F}" type="sibTrans" cxnId="{C27822ED-C193-4AAC-B0C6-4AA78E2C221A}">
      <dgm:prSet/>
      <dgm:spPr/>
      <dgm:t>
        <a:bodyPr/>
        <a:lstStyle/>
        <a:p>
          <a:endParaRPr lang="ru-RU"/>
        </a:p>
      </dgm:t>
    </dgm:pt>
    <dgm:pt modelId="{DCCED39A-5F5E-4D22-B03E-86521F643D70}">
      <dgm:prSet phldrT="[Текст]" custT="1"/>
      <dgm:spPr/>
      <dgm:t>
        <a:bodyPr/>
        <a:lstStyle/>
        <a:p>
          <a:r>
            <a:rPr lang="ru-RU" sz="2400" b="0" dirty="0" smtClean="0"/>
            <a:t>Занятия в полном объеме;</a:t>
          </a:r>
          <a:endParaRPr lang="ru-RU" sz="2400" b="0" dirty="0"/>
        </a:p>
      </dgm:t>
    </dgm:pt>
    <dgm:pt modelId="{39734A49-609F-4C1C-930F-0063DC56CEBB}" type="parTrans" cxnId="{01C430AC-7D04-4443-B997-4A2C1353B9DA}">
      <dgm:prSet/>
      <dgm:spPr/>
      <dgm:t>
        <a:bodyPr/>
        <a:lstStyle/>
        <a:p>
          <a:endParaRPr lang="ru-RU"/>
        </a:p>
      </dgm:t>
    </dgm:pt>
    <dgm:pt modelId="{9D7157E2-D7DD-453B-A67D-25D2BEEB8CB6}" type="sibTrans" cxnId="{01C430AC-7D04-4443-B997-4A2C1353B9DA}">
      <dgm:prSet/>
      <dgm:spPr/>
      <dgm:t>
        <a:bodyPr/>
        <a:lstStyle/>
        <a:p>
          <a:endParaRPr lang="ru-RU"/>
        </a:p>
      </dgm:t>
    </dgm:pt>
    <dgm:pt modelId="{87FDC7AB-17FD-4549-9589-4F1EB2F4AF34}">
      <dgm:prSet phldrT="[Текст]" custT="1"/>
      <dgm:spPr/>
      <dgm:t>
        <a:bodyPr/>
        <a:lstStyle/>
        <a:p>
          <a:r>
            <a:rPr lang="ru-RU" sz="2400" b="0" dirty="0" smtClean="0"/>
            <a:t>подготовка и сдача тестов индивидуальной физической подготовленности</a:t>
          </a:r>
          <a:endParaRPr lang="ru-RU" sz="2400" b="0" dirty="0"/>
        </a:p>
      </dgm:t>
    </dgm:pt>
    <dgm:pt modelId="{B4F71897-1F8D-48F3-B98E-5006EE3268FD}" type="parTrans" cxnId="{BD17EE42-A551-4CFE-91DD-3B24B93AE4B5}">
      <dgm:prSet/>
      <dgm:spPr/>
    </dgm:pt>
    <dgm:pt modelId="{866CAD49-36E0-4612-A488-89D2F570F797}" type="sibTrans" cxnId="{BD17EE42-A551-4CFE-91DD-3B24B93AE4B5}">
      <dgm:prSet/>
      <dgm:spPr/>
    </dgm:pt>
    <dgm:pt modelId="{776EFA49-6B70-4B66-95C6-63C0363A640B}" type="pres">
      <dgm:prSet presAssocID="{5A97F492-F3C9-4D67-BCD6-AE492B908F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22BAF3-AA93-459E-912E-4D329C649F3B}" type="pres">
      <dgm:prSet presAssocID="{E2C32C3E-69E9-47F5-A457-CA08AA11D087}" presName="composite" presStyleCnt="0"/>
      <dgm:spPr/>
    </dgm:pt>
    <dgm:pt modelId="{BBB76BAE-43AA-460F-9EA9-4D8CB319D9A0}" type="pres">
      <dgm:prSet presAssocID="{E2C32C3E-69E9-47F5-A457-CA08AA11D087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D8AC42-2FAC-4A7D-8A24-0D1061659870}" type="pres">
      <dgm:prSet presAssocID="{E2C32C3E-69E9-47F5-A457-CA08AA11D087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17EE42-A551-4CFE-91DD-3B24B93AE4B5}" srcId="{E2C32C3E-69E9-47F5-A457-CA08AA11D087}" destId="{87FDC7AB-17FD-4549-9589-4F1EB2F4AF34}" srcOrd="1" destOrd="0" parTransId="{B4F71897-1F8D-48F3-B98E-5006EE3268FD}" sibTransId="{866CAD49-36E0-4612-A488-89D2F570F797}"/>
    <dgm:cxn modelId="{01C430AC-7D04-4443-B997-4A2C1353B9DA}" srcId="{E2C32C3E-69E9-47F5-A457-CA08AA11D087}" destId="{DCCED39A-5F5E-4D22-B03E-86521F643D70}" srcOrd="0" destOrd="0" parTransId="{39734A49-609F-4C1C-930F-0063DC56CEBB}" sibTransId="{9D7157E2-D7DD-453B-A67D-25D2BEEB8CB6}"/>
    <dgm:cxn modelId="{C27822ED-C193-4AAC-B0C6-4AA78E2C221A}" srcId="{5A97F492-F3C9-4D67-BCD6-AE492B908FD0}" destId="{E2C32C3E-69E9-47F5-A457-CA08AA11D087}" srcOrd="0" destOrd="0" parTransId="{7B5C3B66-1D90-4E43-A0DA-54171C6D753F}" sibTransId="{B418A0F0-05CE-42BC-BD1F-F7F7D76AF20F}"/>
    <dgm:cxn modelId="{E904B9F6-4D8C-4413-B98D-8F9090EB1C52}" type="presOf" srcId="{87FDC7AB-17FD-4549-9589-4F1EB2F4AF34}" destId="{98D8AC42-2FAC-4A7D-8A24-0D1061659870}" srcOrd="0" destOrd="1" presId="urn:microsoft.com/office/officeart/2005/8/layout/hList1"/>
    <dgm:cxn modelId="{D68F8D49-5E9B-48DE-BBE2-DA36C40EF6F8}" type="presOf" srcId="{DCCED39A-5F5E-4D22-B03E-86521F643D70}" destId="{98D8AC42-2FAC-4A7D-8A24-0D1061659870}" srcOrd="0" destOrd="0" presId="urn:microsoft.com/office/officeart/2005/8/layout/hList1"/>
    <dgm:cxn modelId="{247EEAEB-DA44-4968-BE7E-BBDE0B2B3D9C}" type="presOf" srcId="{E2C32C3E-69E9-47F5-A457-CA08AA11D087}" destId="{BBB76BAE-43AA-460F-9EA9-4D8CB319D9A0}" srcOrd="0" destOrd="0" presId="urn:microsoft.com/office/officeart/2005/8/layout/hList1"/>
    <dgm:cxn modelId="{FF28E687-5019-4D38-96D7-8AEC01F28D4F}" type="presOf" srcId="{5A97F492-F3C9-4D67-BCD6-AE492B908FD0}" destId="{776EFA49-6B70-4B66-95C6-63C0363A640B}" srcOrd="0" destOrd="0" presId="urn:microsoft.com/office/officeart/2005/8/layout/hList1"/>
    <dgm:cxn modelId="{7DCF00C9-5F56-4787-B7D8-89F710CC3A54}" type="presParOf" srcId="{776EFA49-6B70-4B66-95C6-63C0363A640B}" destId="{3022BAF3-AA93-459E-912E-4D329C649F3B}" srcOrd="0" destOrd="0" presId="urn:microsoft.com/office/officeart/2005/8/layout/hList1"/>
    <dgm:cxn modelId="{10417CA2-E439-4F2B-8A49-71D2C9A6B0DA}" type="presParOf" srcId="{3022BAF3-AA93-459E-912E-4D329C649F3B}" destId="{BBB76BAE-43AA-460F-9EA9-4D8CB319D9A0}" srcOrd="0" destOrd="0" presId="urn:microsoft.com/office/officeart/2005/8/layout/hList1"/>
    <dgm:cxn modelId="{534CA7F0-6E4D-4E44-ABA7-DA368EC4FE22}" type="presParOf" srcId="{3022BAF3-AA93-459E-912E-4D329C649F3B}" destId="{98D8AC42-2FAC-4A7D-8A24-0D106165987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A97F492-F3C9-4D67-BCD6-AE492B908FD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C32C3E-69E9-47F5-A457-CA08AA11D087}">
      <dgm:prSet phldrT="[Текст]" custT="1"/>
      <dgm:spPr/>
      <dgm:t>
        <a:bodyPr/>
        <a:lstStyle/>
        <a:p>
          <a:pPr algn="just"/>
          <a:r>
            <a:rPr lang="ru-RU" sz="2400" b="1" dirty="0" smtClean="0"/>
            <a:t>- </a:t>
          </a:r>
          <a:r>
            <a:rPr lang="ru-RU" sz="2000" b="0" dirty="0" smtClean="0"/>
            <a:t>Физически слабо подготовленные;</a:t>
          </a:r>
        </a:p>
        <a:p>
          <a:pPr algn="just"/>
          <a:r>
            <a:rPr lang="ru-RU" sz="2000" b="0" dirty="0" smtClean="0"/>
            <a:t>-  с морфофункциональными нарушениями;</a:t>
          </a:r>
        </a:p>
        <a:p>
          <a:pPr algn="just"/>
          <a:r>
            <a:rPr lang="ru-RU" sz="2000" b="0" dirty="0" smtClean="0"/>
            <a:t>- входящие в группы риска по заболеваниям;</a:t>
          </a:r>
        </a:p>
        <a:p>
          <a:pPr algn="just"/>
          <a:r>
            <a:rPr lang="ru-RU" sz="2000" b="0" dirty="0" smtClean="0"/>
            <a:t>- с хроническими заболеваниями в стадии стойкой </a:t>
          </a:r>
          <a:r>
            <a:rPr lang="ru-RU" sz="2000" b="0" dirty="0" err="1" smtClean="0"/>
            <a:t>клинико</a:t>
          </a:r>
          <a:r>
            <a:rPr lang="ru-RU" sz="2000" b="0" dirty="0" smtClean="0"/>
            <a:t> – лабораторной ремиссии в течении 3-5 лет</a:t>
          </a:r>
          <a:endParaRPr lang="ru-RU" sz="2000" b="0" dirty="0"/>
        </a:p>
      </dgm:t>
    </dgm:pt>
    <dgm:pt modelId="{7B5C3B66-1D90-4E43-A0DA-54171C6D753F}" type="parTrans" cxnId="{C27822ED-C193-4AAC-B0C6-4AA78E2C221A}">
      <dgm:prSet/>
      <dgm:spPr/>
      <dgm:t>
        <a:bodyPr/>
        <a:lstStyle/>
        <a:p>
          <a:endParaRPr lang="ru-RU"/>
        </a:p>
      </dgm:t>
    </dgm:pt>
    <dgm:pt modelId="{B418A0F0-05CE-42BC-BD1F-F7F7D76AF20F}" type="sibTrans" cxnId="{C27822ED-C193-4AAC-B0C6-4AA78E2C221A}">
      <dgm:prSet/>
      <dgm:spPr/>
      <dgm:t>
        <a:bodyPr/>
        <a:lstStyle/>
        <a:p>
          <a:endParaRPr lang="ru-RU"/>
        </a:p>
      </dgm:t>
    </dgm:pt>
    <dgm:pt modelId="{DCCED39A-5F5E-4D22-B03E-86521F643D70}">
      <dgm:prSet phldrT="[Текст]" custT="1"/>
      <dgm:spPr/>
      <dgm:t>
        <a:bodyPr/>
        <a:lstStyle/>
        <a:p>
          <a:r>
            <a:rPr lang="ru-RU" sz="2000" b="0" dirty="0" smtClean="0"/>
            <a:t>Занятия в полном объеме, но с постепенным увеличением нагрузок;</a:t>
          </a:r>
          <a:endParaRPr lang="ru-RU" sz="2000" b="0" dirty="0"/>
        </a:p>
      </dgm:t>
    </dgm:pt>
    <dgm:pt modelId="{39734A49-609F-4C1C-930F-0063DC56CEBB}" type="parTrans" cxnId="{01C430AC-7D04-4443-B997-4A2C1353B9DA}">
      <dgm:prSet/>
      <dgm:spPr/>
      <dgm:t>
        <a:bodyPr/>
        <a:lstStyle/>
        <a:p>
          <a:endParaRPr lang="ru-RU"/>
        </a:p>
      </dgm:t>
    </dgm:pt>
    <dgm:pt modelId="{9D7157E2-D7DD-453B-A67D-25D2BEEB8CB6}" type="sibTrans" cxnId="{01C430AC-7D04-4443-B997-4A2C1353B9DA}">
      <dgm:prSet/>
      <dgm:spPr/>
      <dgm:t>
        <a:bodyPr/>
        <a:lstStyle/>
        <a:p>
          <a:endParaRPr lang="ru-RU"/>
        </a:p>
      </dgm:t>
    </dgm:pt>
    <dgm:pt modelId="{87FDC7AB-17FD-4549-9589-4F1EB2F4AF34}">
      <dgm:prSet phldrT="[Текст]" custT="1"/>
      <dgm:spPr/>
      <dgm:t>
        <a:bodyPr/>
        <a:lstStyle/>
        <a:p>
          <a:r>
            <a:rPr lang="ru-RU" sz="2000" b="0" dirty="0" smtClean="0"/>
            <a:t>подготовка и сдача тестов индивидуальной физической подготовленности, участие в массовых спортивных мероприятиях – после медосмотра;</a:t>
          </a:r>
          <a:endParaRPr lang="ru-RU" sz="2000" b="0" dirty="0"/>
        </a:p>
      </dgm:t>
    </dgm:pt>
    <dgm:pt modelId="{B4F71897-1F8D-48F3-B98E-5006EE3268FD}" type="parTrans" cxnId="{BD17EE42-A551-4CFE-91DD-3B24B93AE4B5}">
      <dgm:prSet/>
      <dgm:spPr/>
    </dgm:pt>
    <dgm:pt modelId="{866CAD49-36E0-4612-A488-89D2F570F797}" type="sibTrans" cxnId="{BD17EE42-A551-4CFE-91DD-3B24B93AE4B5}">
      <dgm:prSet/>
      <dgm:spPr/>
    </dgm:pt>
    <dgm:pt modelId="{6D900988-7B9D-4735-90A5-266F161A7304}">
      <dgm:prSet phldrT="[Текст]" custT="1"/>
      <dgm:spPr/>
      <dgm:t>
        <a:bodyPr/>
        <a:lstStyle/>
        <a:p>
          <a:r>
            <a:rPr lang="ru-RU" sz="2000" b="0" dirty="0" smtClean="0"/>
            <a:t>исключение противопоказанных движений;</a:t>
          </a:r>
          <a:endParaRPr lang="ru-RU" sz="2000" b="0" dirty="0"/>
        </a:p>
      </dgm:t>
    </dgm:pt>
    <dgm:pt modelId="{8552669F-E37B-49B3-AFBF-FC650ACF61AF}" type="parTrans" cxnId="{904362DC-BD85-40DA-8FD9-CC8C335B4982}">
      <dgm:prSet/>
      <dgm:spPr/>
    </dgm:pt>
    <dgm:pt modelId="{4B9EAD03-8C69-4A3A-AA61-DDA8F81D88FC}" type="sibTrans" cxnId="{904362DC-BD85-40DA-8FD9-CC8C335B4982}">
      <dgm:prSet/>
      <dgm:spPr/>
    </dgm:pt>
    <dgm:pt modelId="{E5BDDB09-ABE8-48E9-A25B-83ACA1652E4B}">
      <dgm:prSet phldrT="[Текст]" custT="1"/>
      <dgm:spPr/>
      <dgm:t>
        <a:bodyPr/>
        <a:lstStyle/>
        <a:p>
          <a:r>
            <a:rPr lang="ru-RU" sz="2000" b="0" dirty="0" smtClean="0"/>
            <a:t>к соревнованиям не допускаются </a:t>
          </a:r>
          <a:endParaRPr lang="ru-RU" sz="2000" b="0" dirty="0"/>
        </a:p>
      </dgm:t>
    </dgm:pt>
    <dgm:pt modelId="{FB847ECA-28D9-42B6-BFD9-23E665DBE4FC}" type="parTrans" cxnId="{D52C9030-C8E3-4E45-A9EB-F9E22900A9C9}">
      <dgm:prSet/>
      <dgm:spPr/>
    </dgm:pt>
    <dgm:pt modelId="{A5C4A481-505C-4D57-9515-BBCD7C4E980D}" type="sibTrans" cxnId="{D52C9030-C8E3-4E45-A9EB-F9E22900A9C9}">
      <dgm:prSet/>
      <dgm:spPr/>
    </dgm:pt>
    <dgm:pt modelId="{776EFA49-6B70-4B66-95C6-63C0363A640B}" type="pres">
      <dgm:prSet presAssocID="{5A97F492-F3C9-4D67-BCD6-AE492B908F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22BAF3-AA93-459E-912E-4D329C649F3B}" type="pres">
      <dgm:prSet presAssocID="{E2C32C3E-69E9-47F5-A457-CA08AA11D087}" presName="composite" presStyleCnt="0"/>
      <dgm:spPr/>
    </dgm:pt>
    <dgm:pt modelId="{BBB76BAE-43AA-460F-9EA9-4D8CB319D9A0}" type="pres">
      <dgm:prSet presAssocID="{E2C32C3E-69E9-47F5-A457-CA08AA11D087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D8AC42-2FAC-4A7D-8A24-0D1061659870}" type="pres">
      <dgm:prSet presAssocID="{E2C32C3E-69E9-47F5-A457-CA08AA11D087}" presName="desTx" presStyleLbl="alignAccFollowNode1" presStyleIdx="0" presStyleCnt="1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0CBACD-439F-4EE3-82AC-8D488CC97093}" type="presOf" srcId="{5A97F492-F3C9-4D67-BCD6-AE492B908FD0}" destId="{776EFA49-6B70-4B66-95C6-63C0363A640B}" srcOrd="0" destOrd="0" presId="urn:microsoft.com/office/officeart/2005/8/layout/hList1"/>
    <dgm:cxn modelId="{D52C9030-C8E3-4E45-A9EB-F9E22900A9C9}" srcId="{E2C32C3E-69E9-47F5-A457-CA08AA11D087}" destId="{E5BDDB09-ABE8-48E9-A25B-83ACA1652E4B}" srcOrd="3" destOrd="0" parTransId="{FB847ECA-28D9-42B6-BFD9-23E665DBE4FC}" sibTransId="{A5C4A481-505C-4D57-9515-BBCD7C4E980D}"/>
    <dgm:cxn modelId="{C27822ED-C193-4AAC-B0C6-4AA78E2C221A}" srcId="{5A97F492-F3C9-4D67-BCD6-AE492B908FD0}" destId="{E2C32C3E-69E9-47F5-A457-CA08AA11D087}" srcOrd="0" destOrd="0" parTransId="{7B5C3B66-1D90-4E43-A0DA-54171C6D753F}" sibTransId="{B418A0F0-05CE-42BC-BD1F-F7F7D76AF20F}"/>
    <dgm:cxn modelId="{00363F77-3E93-45C5-AF73-A80211F2CB01}" type="presOf" srcId="{6D900988-7B9D-4735-90A5-266F161A7304}" destId="{98D8AC42-2FAC-4A7D-8A24-0D1061659870}" srcOrd="0" destOrd="1" presId="urn:microsoft.com/office/officeart/2005/8/layout/hList1"/>
    <dgm:cxn modelId="{C8FFCF45-8047-42D5-B341-515078661C4E}" type="presOf" srcId="{E2C32C3E-69E9-47F5-A457-CA08AA11D087}" destId="{BBB76BAE-43AA-460F-9EA9-4D8CB319D9A0}" srcOrd="0" destOrd="0" presId="urn:microsoft.com/office/officeart/2005/8/layout/hList1"/>
    <dgm:cxn modelId="{01C430AC-7D04-4443-B997-4A2C1353B9DA}" srcId="{E2C32C3E-69E9-47F5-A457-CA08AA11D087}" destId="{DCCED39A-5F5E-4D22-B03E-86521F643D70}" srcOrd="0" destOrd="0" parTransId="{39734A49-609F-4C1C-930F-0063DC56CEBB}" sibTransId="{9D7157E2-D7DD-453B-A67D-25D2BEEB8CB6}"/>
    <dgm:cxn modelId="{5261C04D-07E1-485D-BF09-972EAFC9E16E}" type="presOf" srcId="{E5BDDB09-ABE8-48E9-A25B-83ACA1652E4B}" destId="{98D8AC42-2FAC-4A7D-8A24-0D1061659870}" srcOrd="0" destOrd="3" presId="urn:microsoft.com/office/officeart/2005/8/layout/hList1"/>
    <dgm:cxn modelId="{904362DC-BD85-40DA-8FD9-CC8C335B4982}" srcId="{E2C32C3E-69E9-47F5-A457-CA08AA11D087}" destId="{6D900988-7B9D-4735-90A5-266F161A7304}" srcOrd="1" destOrd="0" parTransId="{8552669F-E37B-49B3-AFBF-FC650ACF61AF}" sibTransId="{4B9EAD03-8C69-4A3A-AA61-DDA8F81D88FC}"/>
    <dgm:cxn modelId="{30C04F9D-D5C3-4009-84FA-355C3B8A554A}" type="presOf" srcId="{87FDC7AB-17FD-4549-9589-4F1EB2F4AF34}" destId="{98D8AC42-2FAC-4A7D-8A24-0D1061659870}" srcOrd="0" destOrd="2" presId="urn:microsoft.com/office/officeart/2005/8/layout/hList1"/>
    <dgm:cxn modelId="{81D7B2B5-F23C-496B-9F53-471DFF375E11}" type="presOf" srcId="{DCCED39A-5F5E-4D22-B03E-86521F643D70}" destId="{98D8AC42-2FAC-4A7D-8A24-0D1061659870}" srcOrd="0" destOrd="0" presId="urn:microsoft.com/office/officeart/2005/8/layout/hList1"/>
    <dgm:cxn modelId="{BD17EE42-A551-4CFE-91DD-3B24B93AE4B5}" srcId="{E2C32C3E-69E9-47F5-A457-CA08AA11D087}" destId="{87FDC7AB-17FD-4549-9589-4F1EB2F4AF34}" srcOrd="2" destOrd="0" parTransId="{B4F71897-1F8D-48F3-B98E-5006EE3268FD}" sibTransId="{866CAD49-36E0-4612-A488-89D2F570F797}"/>
    <dgm:cxn modelId="{FC8FC50D-5341-4926-A304-DDECA8DA7CE9}" type="presParOf" srcId="{776EFA49-6B70-4B66-95C6-63C0363A640B}" destId="{3022BAF3-AA93-459E-912E-4D329C649F3B}" srcOrd="0" destOrd="0" presId="urn:microsoft.com/office/officeart/2005/8/layout/hList1"/>
    <dgm:cxn modelId="{3ED3D272-06D5-4147-B1F0-0157475EB096}" type="presParOf" srcId="{3022BAF3-AA93-459E-912E-4D329C649F3B}" destId="{BBB76BAE-43AA-460F-9EA9-4D8CB319D9A0}" srcOrd="0" destOrd="0" presId="urn:microsoft.com/office/officeart/2005/8/layout/hList1"/>
    <dgm:cxn modelId="{56394534-8E41-4596-9EFA-7F5F8FAB23B7}" type="presParOf" srcId="{3022BAF3-AA93-459E-912E-4D329C649F3B}" destId="{98D8AC42-2FAC-4A7D-8A24-0D106165987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A97F492-F3C9-4D67-BCD6-AE492B908FD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C32C3E-69E9-47F5-A457-CA08AA11D087}">
      <dgm:prSet phldrT="[Текст]" custT="1"/>
      <dgm:spPr/>
      <dgm:t>
        <a:bodyPr/>
        <a:lstStyle/>
        <a:p>
          <a:pPr algn="just"/>
          <a:r>
            <a:rPr lang="ru-RU" sz="2400" b="1" dirty="0" smtClean="0"/>
            <a:t>-  </a:t>
          </a:r>
          <a:r>
            <a:rPr lang="ru-RU" sz="2400" b="0" dirty="0" smtClean="0"/>
            <a:t>С нарушениями; здоровья постоянного или временного характера;</a:t>
          </a:r>
        </a:p>
        <a:p>
          <a:pPr algn="just"/>
          <a:r>
            <a:rPr lang="ru-RU" sz="2400" b="0" dirty="0" smtClean="0"/>
            <a:t>- С нарушениями физического развития, требующими ограничения физической нагрузки</a:t>
          </a:r>
          <a:endParaRPr lang="ru-RU" sz="2400" b="0" dirty="0"/>
        </a:p>
      </dgm:t>
    </dgm:pt>
    <dgm:pt modelId="{7B5C3B66-1D90-4E43-A0DA-54171C6D753F}" type="parTrans" cxnId="{C27822ED-C193-4AAC-B0C6-4AA78E2C221A}">
      <dgm:prSet/>
      <dgm:spPr/>
      <dgm:t>
        <a:bodyPr/>
        <a:lstStyle/>
        <a:p>
          <a:endParaRPr lang="ru-RU"/>
        </a:p>
      </dgm:t>
    </dgm:pt>
    <dgm:pt modelId="{B418A0F0-05CE-42BC-BD1F-F7F7D76AF20F}" type="sibTrans" cxnId="{C27822ED-C193-4AAC-B0C6-4AA78E2C221A}">
      <dgm:prSet/>
      <dgm:spPr/>
      <dgm:t>
        <a:bodyPr/>
        <a:lstStyle/>
        <a:p>
          <a:endParaRPr lang="ru-RU"/>
        </a:p>
      </dgm:t>
    </dgm:pt>
    <dgm:pt modelId="{DCCED39A-5F5E-4D22-B03E-86521F643D70}">
      <dgm:prSet phldrT="[Текст]" custT="1"/>
      <dgm:spPr/>
      <dgm:t>
        <a:bodyPr/>
        <a:lstStyle/>
        <a:p>
          <a:r>
            <a:rPr lang="ru-RU" sz="2400" b="0" dirty="0" smtClean="0"/>
            <a:t>Занятия оздоровительной физической культурой по специальным программам, адаптивной физкультурой;</a:t>
          </a:r>
          <a:endParaRPr lang="ru-RU" sz="2400" b="0" dirty="0"/>
        </a:p>
      </dgm:t>
    </dgm:pt>
    <dgm:pt modelId="{39734A49-609F-4C1C-930F-0063DC56CEBB}" type="parTrans" cxnId="{01C430AC-7D04-4443-B997-4A2C1353B9DA}">
      <dgm:prSet/>
      <dgm:spPr/>
      <dgm:t>
        <a:bodyPr/>
        <a:lstStyle/>
        <a:p>
          <a:endParaRPr lang="ru-RU"/>
        </a:p>
      </dgm:t>
    </dgm:pt>
    <dgm:pt modelId="{9D7157E2-D7DD-453B-A67D-25D2BEEB8CB6}" type="sibTrans" cxnId="{01C430AC-7D04-4443-B997-4A2C1353B9DA}">
      <dgm:prSet/>
      <dgm:spPr/>
      <dgm:t>
        <a:bodyPr/>
        <a:lstStyle/>
        <a:p>
          <a:endParaRPr lang="ru-RU"/>
        </a:p>
      </dgm:t>
    </dgm:pt>
    <dgm:pt modelId="{776EFA49-6B70-4B66-95C6-63C0363A640B}" type="pres">
      <dgm:prSet presAssocID="{5A97F492-F3C9-4D67-BCD6-AE492B908F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22BAF3-AA93-459E-912E-4D329C649F3B}" type="pres">
      <dgm:prSet presAssocID="{E2C32C3E-69E9-47F5-A457-CA08AA11D087}" presName="composite" presStyleCnt="0"/>
      <dgm:spPr/>
    </dgm:pt>
    <dgm:pt modelId="{BBB76BAE-43AA-460F-9EA9-4D8CB319D9A0}" type="pres">
      <dgm:prSet presAssocID="{E2C32C3E-69E9-47F5-A457-CA08AA11D087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D8AC42-2FAC-4A7D-8A24-0D1061659870}" type="pres">
      <dgm:prSet presAssocID="{E2C32C3E-69E9-47F5-A457-CA08AA11D087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C430AC-7D04-4443-B997-4A2C1353B9DA}" srcId="{E2C32C3E-69E9-47F5-A457-CA08AA11D087}" destId="{DCCED39A-5F5E-4D22-B03E-86521F643D70}" srcOrd="0" destOrd="0" parTransId="{39734A49-609F-4C1C-930F-0063DC56CEBB}" sibTransId="{9D7157E2-D7DD-453B-A67D-25D2BEEB8CB6}"/>
    <dgm:cxn modelId="{C27822ED-C193-4AAC-B0C6-4AA78E2C221A}" srcId="{5A97F492-F3C9-4D67-BCD6-AE492B908FD0}" destId="{E2C32C3E-69E9-47F5-A457-CA08AA11D087}" srcOrd="0" destOrd="0" parTransId="{7B5C3B66-1D90-4E43-A0DA-54171C6D753F}" sibTransId="{B418A0F0-05CE-42BC-BD1F-F7F7D76AF20F}"/>
    <dgm:cxn modelId="{9FA41EC9-905E-4B90-9BD7-DEC54424A909}" type="presOf" srcId="{5A97F492-F3C9-4D67-BCD6-AE492B908FD0}" destId="{776EFA49-6B70-4B66-95C6-63C0363A640B}" srcOrd="0" destOrd="0" presId="urn:microsoft.com/office/officeart/2005/8/layout/hList1"/>
    <dgm:cxn modelId="{FD0F8508-BEBB-4814-BF8D-76A1E43E490E}" type="presOf" srcId="{DCCED39A-5F5E-4D22-B03E-86521F643D70}" destId="{98D8AC42-2FAC-4A7D-8A24-0D1061659870}" srcOrd="0" destOrd="0" presId="urn:microsoft.com/office/officeart/2005/8/layout/hList1"/>
    <dgm:cxn modelId="{1C5CD1A2-35D4-4D37-A00A-10E9030E615E}" type="presOf" srcId="{E2C32C3E-69E9-47F5-A457-CA08AA11D087}" destId="{BBB76BAE-43AA-460F-9EA9-4D8CB319D9A0}" srcOrd="0" destOrd="0" presId="urn:microsoft.com/office/officeart/2005/8/layout/hList1"/>
    <dgm:cxn modelId="{BB62ED95-7CBB-4080-B9B3-DE692C62814C}" type="presParOf" srcId="{776EFA49-6B70-4B66-95C6-63C0363A640B}" destId="{3022BAF3-AA93-459E-912E-4D329C649F3B}" srcOrd="0" destOrd="0" presId="urn:microsoft.com/office/officeart/2005/8/layout/hList1"/>
    <dgm:cxn modelId="{5AFD79C9-2D4B-4528-86DA-E193EEA2F110}" type="presParOf" srcId="{3022BAF3-AA93-459E-912E-4D329C649F3B}" destId="{BBB76BAE-43AA-460F-9EA9-4D8CB319D9A0}" srcOrd="0" destOrd="0" presId="urn:microsoft.com/office/officeart/2005/8/layout/hList1"/>
    <dgm:cxn modelId="{2B0AB0BD-FC03-448E-8F1B-37D4759AB61C}" type="presParOf" srcId="{3022BAF3-AA93-459E-912E-4D329C649F3B}" destId="{98D8AC42-2FAC-4A7D-8A24-0D106165987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A97F492-F3C9-4D67-BCD6-AE492B908FD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C32C3E-69E9-47F5-A457-CA08AA11D087}">
      <dgm:prSet phldrT="[Текст]" custT="1"/>
      <dgm:spPr/>
      <dgm:t>
        <a:bodyPr/>
        <a:lstStyle/>
        <a:p>
          <a:pPr algn="just"/>
          <a:r>
            <a:rPr lang="ru-RU" sz="2400" b="1" dirty="0" smtClean="0"/>
            <a:t>-  </a:t>
          </a:r>
          <a:r>
            <a:rPr lang="ru-RU" sz="2400" b="0" dirty="0" smtClean="0"/>
            <a:t>С</a:t>
          </a:r>
          <a:r>
            <a:rPr lang="ru-RU" sz="2800" b="0" dirty="0" smtClean="0"/>
            <a:t> нарушениями; здоровья постоянного или временного характера без нарушения самочувствия</a:t>
          </a:r>
          <a:endParaRPr lang="ru-RU" sz="2400" b="0" dirty="0" smtClean="0"/>
        </a:p>
      </dgm:t>
    </dgm:pt>
    <dgm:pt modelId="{7B5C3B66-1D90-4E43-A0DA-54171C6D753F}" type="parTrans" cxnId="{C27822ED-C193-4AAC-B0C6-4AA78E2C221A}">
      <dgm:prSet/>
      <dgm:spPr/>
      <dgm:t>
        <a:bodyPr/>
        <a:lstStyle/>
        <a:p>
          <a:endParaRPr lang="ru-RU"/>
        </a:p>
      </dgm:t>
    </dgm:pt>
    <dgm:pt modelId="{B418A0F0-05CE-42BC-BD1F-F7F7D76AF20F}" type="sibTrans" cxnId="{C27822ED-C193-4AAC-B0C6-4AA78E2C221A}">
      <dgm:prSet/>
      <dgm:spPr/>
      <dgm:t>
        <a:bodyPr/>
        <a:lstStyle/>
        <a:p>
          <a:endParaRPr lang="ru-RU"/>
        </a:p>
      </dgm:t>
    </dgm:pt>
    <dgm:pt modelId="{DCCED39A-5F5E-4D22-B03E-86521F643D70}">
      <dgm:prSet phldrT="[Текст]" custT="1"/>
      <dgm:spPr/>
      <dgm:t>
        <a:bodyPr/>
        <a:lstStyle/>
        <a:p>
          <a:r>
            <a:rPr lang="ru-RU" sz="2800" b="0" dirty="0" smtClean="0"/>
            <a:t>Занятия ЛФК</a:t>
          </a:r>
          <a:endParaRPr lang="ru-RU" sz="2800" b="0" dirty="0"/>
        </a:p>
      </dgm:t>
    </dgm:pt>
    <dgm:pt modelId="{39734A49-609F-4C1C-930F-0063DC56CEBB}" type="parTrans" cxnId="{01C430AC-7D04-4443-B997-4A2C1353B9DA}">
      <dgm:prSet/>
      <dgm:spPr/>
      <dgm:t>
        <a:bodyPr/>
        <a:lstStyle/>
        <a:p>
          <a:endParaRPr lang="ru-RU"/>
        </a:p>
      </dgm:t>
    </dgm:pt>
    <dgm:pt modelId="{9D7157E2-D7DD-453B-A67D-25D2BEEB8CB6}" type="sibTrans" cxnId="{01C430AC-7D04-4443-B997-4A2C1353B9DA}">
      <dgm:prSet/>
      <dgm:spPr/>
      <dgm:t>
        <a:bodyPr/>
        <a:lstStyle/>
        <a:p>
          <a:endParaRPr lang="ru-RU"/>
        </a:p>
      </dgm:t>
    </dgm:pt>
    <dgm:pt modelId="{776EFA49-6B70-4B66-95C6-63C0363A640B}" type="pres">
      <dgm:prSet presAssocID="{5A97F492-F3C9-4D67-BCD6-AE492B908F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022BAF3-AA93-459E-912E-4D329C649F3B}" type="pres">
      <dgm:prSet presAssocID="{E2C32C3E-69E9-47F5-A457-CA08AA11D087}" presName="composite" presStyleCnt="0"/>
      <dgm:spPr/>
    </dgm:pt>
    <dgm:pt modelId="{BBB76BAE-43AA-460F-9EA9-4D8CB319D9A0}" type="pres">
      <dgm:prSet presAssocID="{E2C32C3E-69E9-47F5-A457-CA08AA11D087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D8AC42-2FAC-4A7D-8A24-0D1061659870}" type="pres">
      <dgm:prSet presAssocID="{E2C32C3E-69E9-47F5-A457-CA08AA11D087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2DD520-56E2-4528-86EF-1BF1BCB3821D}" type="presOf" srcId="{E2C32C3E-69E9-47F5-A457-CA08AA11D087}" destId="{BBB76BAE-43AA-460F-9EA9-4D8CB319D9A0}" srcOrd="0" destOrd="0" presId="urn:microsoft.com/office/officeart/2005/8/layout/hList1"/>
    <dgm:cxn modelId="{C27822ED-C193-4AAC-B0C6-4AA78E2C221A}" srcId="{5A97F492-F3C9-4D67-BCD6-AE492B908FD0}" destId="{E2C32C3E-69E9-47F5-A457-CA08AA11D087}" srcOrd="0" destOrd="0" parTransId="{7B5C3B66-1D90-4E43-A0DA-54171C6D753F}" sibTransId="{B418A0F0-05CE-42BC-BD1F-F7F7D76AF20F}"/>
    <dgm:cxn modelId="{5EE51346-3D61-4322-95E2-F91F6BDC2C2F}" type="presOf" srcId="{5A97F492-F3C9-4D67-BCD6-AE492B908FD0}" destId="{776EFA49-6B70-4B66-95C6-63C0363A640B}" srcOrd="0" destOrd="0" presId="urn:microsoft.com/office/officeart/2005/8/layout/hList1"/>
    <dgm:cxn modelId="{521ADF2E-AA72-4EDC-948B-57B91E9B89FE}" type="presOf" srcId="{DCCED39A-5F5E-4D22-B03E-86521F643D70}" destId="{98D8AC42-2FAC-4A7D-8A24-0D1061659870}" srcOrd="0" destOrd="0" presId="urn:microsoft.com/office/officeart/2005/8/layout/hList1"/>
    <dgm:cxn modelId="{01C430AC-7D04-4443-B997-4A2C1353B9DA}" srcId="{E2C32C3E-69E9-47F5-A457-CA08AA11D087}" destId="{DCCED39A-5F5E-4D22-B03E-86521F643D70}" srcOrd="0" destOrd="0" parTransId="{39734A49-609F-4C1C-930F-0063DC56CEBB}" sibTransId="{9D7157E2-D7DD-453B-A67D-25D2BEEB8CB6}"/>
    <dgm:cxn modelId="{80982932-0058-437D-B00C-A96F2A24D9C1}" type="presParOf" srcId="{776EFA49-6B70-4B66-95C6-63C0363A640B}" destId="{3022BAF3-AA93-459E-912E-4D329C649F3B}" srcOrd="0" destOrd="0" presId="urn:microsoft.com/office/officeart/2005/8/layout/hList1"/>
    <dgm:cxn modelId="{2DD5FBF9-BA3F-426B-AE75-2F39AC879C7A}" type="presParOf" srcId="{3022BAF3-AA93-459E-912E-4D329C649F3B}" destId="{BBB76BAE-43AA-460F-9EA9-4D8CB319D9A0}" srcOrd="0" destOrd="0" presId="urn:microsoft.com/office/officeart/2005/8/layout/hList1"/>
    <dgm:cxn modelId="{CD78865A-1734-4FD7-AFD5-A9E5D9C55A48}" type="presParOf" srcId="{3022BAF3-AA93-459E-912E-4D329C649F3B}" destId="{98D8AC42-2FAC-4A7D-8A24-0D106165987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D8C8F125-2F5F-45E1-A53A-2D9B88C1D30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D63B46-5ABA-46F7-A156-56898601FFD0}">
      <dgm:prSet phldrT="[Текст]" custT="1"/>
      <dgm:spPr/>
      <dgm:t>
        <a:bodyPr/>
        <a:lstStyle/>
        <a:p>
          <a:r>
            <a:rPr lang="ru-RU" sz="2400" dirty="0" smtClean="0"/>
            <a:t>Ф. 030 –ПО/у-17</a:t>
          </a:r>
          <a:endParaRPr lang="ru-RU" sz="2400" dirty="0"/>
        </a:p>
      </dgm:t>
    </dgm:pt>
    <dgm:pt modelId="{3DACFBE4-A40F-4D77-831F-8C6DE0C73336}" type="parTrans" cxnId="{E89DEF81-1AAC-43E8-A980-7869A71F264F}">
      <dgm:prSet/>
      <dgm:spPr/>
      <dgm:t>
        <a:bodyPr/>
        <a:lstStyle/>
        <a:p>
          <a:endParaRPr lang="ru-RU"/>
        </a:p>
      </dgm:t>
    </dgm:pt>
    <dgm:pt modelId="{BDAA02CA-8075-45BD-A8FE-47260FF8F53E}" type="sibTrans" cxnId="{E89DEF81-1AAC-43E8-A980-7869A71F264F}">
      <dgm:prSet/>
      <dgm:spPr/>
      <dgm:t>
        <a:bodyPr/>
        <a:lstStyle/>
        <a:p>
          <a:endParaRPr lang="ru-RU"/>
        </a:p>
      </dgm:t>
    </dgm:pt>
    <dgm:pt modelId="{B1C7E902-8BBF-44EB-BF7C-3F66CAF2BDE1}">
      <dgm:prSet phldrT="[Текст]" custT="1"/>
      <dgm:spPr/>
      <dgm:t>
        <a:bodyPr/>
        <a:lstStyle/>
        <a:p>
          <a:r>
            <a:rPr lang="ru-RU" sz="2400" dirty="0" smtClean="0"/>
            <a:t>В поликлинике (5 лет</a:t>
          </a:r>
          <a:r>
            <a:rPr lang="ru-RU" sz="1600" dirty="0" smtClean="0"/>
            <a:t>)</a:t>
          </a:r>
          <a:endParaRPr lang="ru-RU" sz="1600" dirty="0"/>
        </a:p>
      </dgm:t>
    </dgm:pt>
    <dgm:pt modelId="{D8D052A6-879B-45A0-8441-C31E67F01315}" type="parTrans" cxnId="{0D3CAAD2-D45F-44D8-A4E9-73383CBAA0E4}">
      <dgm:prSet/>
      <dgm:spPr/>
      <dgm:t>
        <a:bodyPr/>
        <a:lstStyle/>
        <a:p>
          <a:endParaRPr lang="ru-RU"/>
        </a:p>
      </dgm:t>
    </dgm:pt>
    <dgm:pt modelId="{099FE09B-60D0-46BB-98DD-5C607D2BB46D}" type="sibTrans" cxnId="{0D3CAAD2-D45F-44D8-A4E9-73383CBAA0E4}">
      <dgm:prSet/>
      <dgm:spPr/>
      <dgm:t>
        <a:bodyPr/>
        <a:lstStyle/>
        <a:p>
          <a:endParaRPr lang="ru-RU"/>
        </a:p>
      </dgm:t>
    </dgm:pt>
    <dgm:pt modelId="{1F0C59E3-E868-4C2D-A6CF-46B711402B13}">
      <dgm:prSet phldrT="[Текст]" custT="1"/>
      <dgm:spPr/>
      <dgm:t>
        <a:bodyPr/>
        <a:lstStyle/>
        <a:p>
          <a:r>
            <a:rPr lang="ru-RU" sz="2400" dirty="0" smtClean="0"/>
            <a:t>На руки несовершеннолетнему</a:t>
          </a:r>
          <a:endParaRPr lang="ru-RU" sz="2400" dirty="0"/>
        </a:p>
      </dgm:t>
    </dgm:pt>
    <dgm:pt modelId="{15309B9E-9B12-4E98-93C3-974C1A93AFD7}" type="parTrans" cxnId="{7F116C67-627C-49DF-AF59-DDDF33B7F7AC}">
      <dgm:prSet/>
      <dgm:spPr/>
      <dgm:t>
        <a:bodyPr/>
        <a:lstStyle/>
        <a:p>
          <a:endParaRPr lang="ru-RU"/>
        </a:p>
      </dgm:t>
    </dgm:pt>
    <dgm:pt modelId="{462E9BF8-445C-42FB-A5BA-23EAFD08DCCC}" type="sibTrans" cxnId="{7F116C67-627C-49DF-AF59-DDDF33B7F7AC}">
      <dgm:prSet/>
      <dgm:spPr/>
      <dgm:t>
        <a:bodyPr/>
        <a:lstStyle/>
        <a:p>
          <a:endParaRPr lang="ru-RU"/>
        </a:p>
      </dgm:t>
    </dgm:pt>
    <dgm:pt modelId="{550E9C69-193F-4216-AC37-DFFA96A71EC6}">
      <dgm:prSet custT="1"/>
      <dgm:spPr/>
      <dgm:t>
        <a:bodyPr/>
        <a:lstStyle/>
        <a:p>
          <a:r>
            <a:rPr lang="ru-RU" sz="2400" dirty="0" smtClean="0"/>
            <a:t>В образовательное учреждение </a:t>
          </a:r>
          <a:endParaRPr lang="ru-RU" sz="2400" dirty="0"/>
        </a:p>
      </dgm:t>
    </dgm:pt>
    <dgm:pt modelId="{066573DD-A58F-4601-9730-23148F270CCF}" type="parTrans" cxnId="{A81E77F0-B894-40FB-8426-0842A15A5574}">
      <dgm:prSet/>
      <dgm:spPr/>
      <dgm:t>
        <a:bodyPr/>
        <a:lstStyle/>
        <a:p>
          <a:endParaRPr lang="ru-RU"/>
        </a:p>
      </dgm:t>
    </dgm:pt>
    <dgm:pt modelId="{BBC1B6B9-6E9C-4CEF-94FF-1AFEE24BAEEE}" type="sibTrans" cxnId="{A81E77F0-B894-40FB-8426-0842A15A5574}">
      <dgm:prSet/>
      <dgm:spPr/>
      <dgm:t>
        <a:bodyPr/>
        <a:lstStyle/>
        <a:p>
          <a:endParaRPr lang="ru-RU"/>
        </a:p>
      </dgm:t>
    </dgm:pt>
    <dgm:pt modelId="{4AC6B9B4-4EC7-4F9C-A1FE-019F05105716}" type="pres">
      <dgm:prSet presAssocID="{D8C8F125-2F5F-45E1-A53A-2D9B88C1D30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2B111DF-5CD9-4A00-8B18-2B8DF3E2CD07}" type="pres">
      <dgm:prSet presAssocID="{E1D63B46-5ABA-46F7-A156-56898601FFD0}" presName="hierRoot1" presStyleCnt="0"/>
      <dgm:spPr/>
    </dgm:pt>
    <dgm:pt modelId="{A94EBCF5-D12D-4CEA-B4DD-D56C2F4F00C9}" type="pres">
      <dgm:prSet presAssocID="{E1D63B46-5ABA-46F7-A156-56898601FFD0}" presName="composite" presStyleCnt="0"/>
      <dgm:spPr/>
    </dgm:pt>
    <dgm:pt modelId="{84565A0B-9EB2-49AB-9840-3B7E29661E40}" type="pres">
      <dgm:prSet presAssocID="{E1D63B46-5ABA-46F7-A156-56898601FFD0}" presName="background" presStyleLbl="node0" presStyleIdx="0" presStyleCnt="1"/>
      <dgm:spPr/>
    </dgm:pt>
    <dgm:pt modelId="{0BD0BDDF-98C2-42CE-96D9-74FC38DC950F}" type="pres">
      <dgm:prSet presAssocID="{E1D63B46-5ABA-46F7-A156-56898601FFD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669B53-B118-47CF-8305-CCF06D0F6D44}" type="pres">
      <dgm:prSet presAssocID="{E1D63B46-5ABA-46F7-A156-56898601FFD0}" presName="hierChild2" presStyleCnt="0"/>
      <dgm:spPr/>
    </dgm:pt>
    <dgm:pt modelId="{552EC18C-3538-4AC4-8F56-173420718343}" type="pres">
      <dgm:prSet presAssocID="{D8D052A6-879B-45A0-8441-C31E67F01315}" presName="Name10" presStyleLbl="parChTrans1D2" presStyleIdx="0" presStyleCnt="3"/>
      <dgm:spPr/>
      <dgm:t>
        <a:bodyPr/>
        <a:lstStyle/>
        <a:p>
          <a:endParaRPr lang="ru-RU"/>
        </a:p>
      </dgm:t>
    </dgm:pt>
    <dgm:pt modelId="{D8E4015B-71B9-4A1B-A770-08DCC5894CD1}" type="pres">
      <dgm:prSet presAssocID="{B1C7E902-8BBF-44EB-BF7C-3F66CAF2BDE1}" presName="hierRoot2" presStyleCnt="0"/>
      <dgm:spPr/>
    </dgm:pt>
    <dgm:pt modelId="{61033084-A715-462D-A8D3-8282996EC4B2}" type="pres">
      <dgm:prSet presAssocID="{B1C7E902-8BBF-44EB-BF7C-3F66CAF2BDE1}" presName="composite2" presStyleCnt="0"/>
      <dgm:spPr/>
    </dgm:pt>
    <dgm:pt modelId="{388FAA80-2AE8-422B-B2B3-2A928D4E1A3F}" type="pres">
      <dgm:prSet presAssocID="{B1C7E902-8BBF-44EB-BF7C-3F66CAF2BDE1}" presName="background2" presStyleLbl="node2" presStyleIdx="0" presStyleCnt="3"/>
      <dgm:spPr/>
    </dgm:pt>
    <dgm:pt modelId="{6E4A749D-F463-424B-A2E6-5EA3F9F60268}" type="pres">
      <dgm:prSet presAssocID="{B1C7E902-8BBF-44EB-BF7C-3F66CAF2BDE1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9A58AB-1FB7-440A-BAF6-08FF8F4A6B81}" type="pres">
      <dgm:prSet presAssocID="{B1C7E902-8BBF-44EB-BF7C-3F66CAF2BDE1}" presName="hierChild3" presStyleCnt="0"/>
      <dgm:spPr/>
    </dgm:pt>
    <dgm:pt modelId="{1722F72F-3E24-4775-85EA-3446B7D2DB1E}" type="pres">
      <dgm:prSet presAssocID="{15309B9E-9B12-4E98-93C3-974C1A93AFD7}" presName="Name10" presStyleLbl="parChTrans1D2" presStyleIdx="1" presStyleCnt="3"/>
      <dgm:spPr/>
      <dgm:t>
        <a:bodyPr/>
        <a:lstStyle/>
        <a:p>
          <a:endParaRPr lang="ru-RU"/>
        </a:p>
      </dgm:t>
    </dgm:pt>
    <dgm:pt modelId="{EF94B354-3A3E-4B14-961A-66C2C0DA0EDF}" type="pres">
      <dgm:prSet presAssocID="{1F0C59E3-E868-4C2D-A6CF-46B711402B13}" presName="hierRoot2" presStyleCnt="0"/>
      <dgm:spPr/>
    </dgm:pt>
    <dgm:pt modelId="{C3884E0B-80EB-4AAD-9A36-EDED3AE21126}" type="pres">
      <dgm:prSet presAssocID="{1F0C59E3-E868-4C2D-A6CF-46B711402B13}" presName="composite2" presStyleCnt="0"/>
      <dgm:spPr/>
    </dgm:pt>
    <dgm:pt modelId="{577E0EEA-DEE9-4C5C-86B0-7FCE5FBDBBA4}" type="pres">
      <dgm:prSet presAssocID="{1F0C59E3-E868-4C2D-A6CF-46B711402B13}" presName="background2" presStyleLbl="node2" presStyleIdx="1" presStyleCnt="3"/>
      <dgm:spPr/>
    </dgm:pt>
    <dgm:pt modelId="{2065FD39-D88B-4742-B49E-91871FE59CBC}" type="pres">
      <dgm:prSet presAssocID="{1F0C59E3-E868-4C2D-A6CF-46B711402B13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50E0823-88CA-4845-8EDC-3A17499218B2}" type="pres">
      <dgm:prSet presAssocID="{1F0C59E3-E868-4C2D-A6CF-46B711402B13}" presName="hierChild3" presStyleCnt="0"/>
      <dgm:spPr/>
    </dgm:pt>
    <dgm:pt modelId="{EF47BCC3-5176-4A23-B718-01E4E2FCE609}" type="pres">
      <dgm:prSet presAssocID="{066573DD-A58F-4601-9730-23148F270CCF}" presName="Name10" presStyleLbl="parChTrans1D2" presStyleIdx="2" presStyleCnt="3"/>
      <dgm:spPr/>
      <dgm:t>
        <a:bodyPr/>
        <a:lstStyle/>
        <a:p>
          <a:endParaRPr lang="ru-RU"/>
        </a:p>
      </dgm:t>
    </dgm:pt>
    <dgm:pt modelId="{6BA288CE-03AB-438C-B693-241C7BB49651}" type="pres">
      <dgm:prSet presAssocID="{550E9C69-193F-4216-AC37-DFFA96A71EC6}" presName="hierRoot2" presStyleCnt="0"/>
      <dgm:spPr/>
    </dgm:pt>
    <dgm:pt modelId="{99A84A7E-7F33-42D5-B2DC-3EEDA950C127}" type="pres">
      <dgm:prSet presAssocID="{550E9C69-193F-4216-AC37-DFFA96A71EC6}" presName="composite2" presStyleCnt="0"/>
      <dgm:spPr/>
    </dgm:pt>
    <dgm:pt modelId="{58DAACD1-EB37-46A5-BBF3-7F08BDEC5D82}" type="pres">
      <dgm:prSet presAssocID="{550E9C69-193F-4216-AC37-DFFA96A71EC6}" presName="background2" presStyleLbl="node2" presStyleIdx="2" presStyleCnt="3"/>
      <dgm:spPr/>
    </dgm:pt>
    <dgm:pt modelId="{CA30BBC2-CD21-4953-846D-4288F17AA65A}" type="pres">
      <dgm:prSet presAssocID="{550E9C69-193F-4216-AC37-DFFA96A71EC6}" presName="text2" presStyleLbl="fgAcc2" presStyleIdx="2" presStyleCnt="3" custScaleX="1100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22929F6-1738-436A-8B86-081CB78C4026}" type="pres">
      <dgm:prSet presAssocID="{550E9C69-193F-4216-AC37-DFFA96A71EC6}" presName="hierChild3" presStyleCnt="0"/>
      <dgm:spPr/>
    </dgm:pt>
  </dgm:ptLst>
  <dgm:cxnLst>
    <dgm:cxn modelId="{0D3CAAD2-D45F-44D8-A4E9-73383CBAA0E4}" srcId="{E1D63B46-5ABA-46F7-A156-56898601FFD0}" destId="{B1C7E902-8BBF-44EB-BF7C-3F66CAF2BDE1}" srcOrd="0" destOrd="0" parTransId="{D8D052A6-879B-45A0-8441-C31E67F01315}" sibTransId="{099FE09B-60D0-46BB-98DD-5C607D2BB46D}"/>
    <dgm:cxn modelId="{D118B19B-1058-4CD7-98BA-99D5B1DE0678}" type="presOf" srcId="{1F0C59E3-E868-4C2D-A6CF-46B711402B13}" destId="{2065FD39-D88B-4742-B49E-91871FE59CBC}" srcOrd="0" destOrd="0" presId="urn:microsoft.com/office/officeart/2005/8/layout/hierarchy1"/>
    <dgm:cxn modelId="{4F58CCF0-2B1C-4215-B843-D9DCCB937926}" type="presOf" srcId="{D8C8F125-2F5F-45E1-A53A-2D9B88C1D30D}" destId="{4AC6B9B4-4EC7-4F9C-A1FE-019F05105716}" srcOrd="0" destOrd="0" presId="urn:microsoft.com/office/officeart/2005/8/layout/hierarchy1"/>
    <dgm:cxn modelId="{1C563C9C-BB68-4F0D-9DFE-9AC1637B9AF5}" type="presOf" srcId="{B1C7E902-8BBF-44EB-BF7C-3F66CAF2BDE1}" destId="{6E4A749D-F463-424B-A2E6-5EA3F9F60268}" srcOrd="0" destOrd="0" presId="urn:microsoft.com/office/officeart/2005/8/layout/hierarchy1"/>
    <dgm:cxn modelId="{A5659392-6721-4566-B010-1D128A909767}" type="presOf" srcId="{E1D63B46-5ABA-46F7-A156-56898601FFD0}" destId="{0BD0BDDF-98C2-42CE-96D9-74FC38DC950F}" srcOrd="0" destOrd="0" presId="urn:microsoft.com/office/officeart/2005/8/layout/hierarchy1"/>
    <dgm:cxn modelId="{DF3ADD7C-A5C8-451A-9645-7EABD201C8A9}" type="presOf" srcId="{D8D052A6-879B-45A0-8441-C31E67F01315}" destId="{552EC18C-3538-4AC4-8F56-173420718343}" srcOrd="0" destOrd="0" presId="urn:microsoft.com/office/officeart/2005/8/layout/hierarchy1"/>
    <dgm:cxn modelId="{59D1E3E6-6557-4B29-9761-25F9281568B5}" type="presOf" srcId="{15309B9E-9B12-4E98-93C3-974C1A93AFD7}" destId="{1722F72F-3E24-4775-85EA-3446B7D2DB1E}" srcOrd="0" destOrd="0" presId="urn:microsoft.com/office/officeart/2005/8/layout/hierarchy1"/>
    <dgm:cxn modelId="{388CA272-6756-4E88-ADC7-14C9D1623DC0}" type="presOf" srcId="{550E9C69-193F-4216-AC37-DFFA96A71EC6}" destId="{CA30BBC2-CD21-4953-846D-4288F17AA65A}" srcOrd="0" destOrd="0" presId="urn:microsoft.com/office/officeart/2005/8/layout/hierarchy1"/>
    <dgm:cxn modelId="{A81E77F0-B894-40FB-8426-0842A15A5574}" srcId="{E1D63B46-5ABA-46F7-A156-56898601FFD0}" destId="{550E9C69-193F-4216-AC37-DFFA96A71EC6}" srcOrd="2" destOrd="0" parTransId="{066573DD-A58F-4601-9730-23148F270CCF}" sibTransId="{BBC1B6B9-6E9C-4CEF-94FF-1AFEE24BAEEE}"/>
    <dgm:cxn modelId="{208C12B6-7271-4696-895D-48D460B8CA06}" type="presOf" srcId="{066573DD-A58F-4601-9730-23148F270CCF}" destId="{EF47BCC3-5176-4A23-B718-01E4E2FCE609}" srcOrd="0" destOrd="0" presId="urn:microsoft.com/office/officeart/2005/8/layout/hierarchy1"/>
    <dgm:cxn modelId="{7F116C67-627C-49DF-AF59-DDDF33B7F7AC}" srcId="{E1D63B46-5ABA-46F7-A156-56898601FFD0}" destId="{1F0C59E3-E868-4C2D-A6CF-46B711402B13}" srcOrd="1" destOrd="0" parTransId="{15309B9E-9B12-4E98-93C3-974C1A93AFD7}" sibTransId="{462E9BF8-445C-42FB-A5BA-23EAFD08DCCC}"/>
    <dgm:cxn modelId="{E89DEF81-1AAC-43E8-A980-7869A71F264F}" srcId="{D8C8F125-2F5F-45E1-A53A-2D9B88C1D30D}" destId="{E1D63B46-5ABA-46F7-A156-56898601FFD0}" srcOrd="0" destOrd="0" parTransId="{3DACFBE4-A40F-4D77-831F-8C6DE0C73336}" sibTransId="{BDAA02CA-8075-45BD-A8FE-47260FF8F53E}"/>
    <dgm:cxn modelId="{C758F8C9-A393-4AD5-9615-44F0C6A50D24}" type="presParOf" srcId="{4AC6B9B4-4EC7-4F9C-A1FE-019F05105716}" destId="{12B111DF-5CD9-4A00-8B18-2B8DF3E2CD07}" srcOrd="0" destOrd="0" presId="urn:microsoft.com/office/officeart/2005/8/layout/hierarchy1"/>
    <dgm:cxn modelId="{AA212711-94F7-4240-9342-6F0CD037288F}" type="presParOf" srcId="{12B111DF-5CD9-4A00-8B18-2B8DF3E2CD07}" destId="{A94EBCF5-D12D-4CEA-B4DD-D56C2F4F00C9}" srcOrd="0" destOrd="0" presId="urn:microsoft.com/office/officeart/2005/8/layout/hierarchy1"/>
    <dgm:cxn modelId="{6950B5A0-7D1A-43C1-8255-F7295EAE7B13}" type="presParOf" srcId="{A94EBCF5-D12D-4CEA-B4DD-D56C2F4F00C9}" destId="{84565A0B-9EB2-49AB-9840-3B7E29661E40}" srcOrd="0" destOrd="0" presId="urn:microsoft.com/office/officeart/2005/8/layout/hierarchy1"/>
    <dgm:cxn modelId="{35E246C4-052E-488E-8089-9673B6687071}" type="presParOf" srcId="{A94EBCF5-D12D-4CEA-B4DD-D56C2F4F00C9}" destId="{0BD0BDDF-98C2-42CE-96D9-74FC38DC950F}" srcOrd="1" destOrd="0" presId="urn:microsoft.com/office/officeart/2005/8/layout/hierarchy1"/>
    <dgm:cxn modelId="{2C711C0B-FE31-40C0-B08D-BFB402A075E9}" type="presParOf" srcId="{12B111DF-5CD9-4A00-8B18-2B8DF3E2CD07}" destId="{7A669B53-B118-47CF-8305-CCF06D0F6D44}" srcOrd="1" destOrd="0" presId="urn:microsoft.com/office/officeart/2005/8/layout/hierarchy1"/>
    <dgm:cxn modelId="{A1552D1E-677D-478B-8F64-BC6E16C2D05E}" type="presParOf" srcId="{7A669B53-B118-47CF-8305-CCF06D0F6D44}" destId="{552EC18C-3538-4AC4-8F56-173420718343}" srcOrd="0" destOrd="0" presId="urn:microsoft.com/office/officeart/2005/8/layout/hierarchy1"/>
    <dgm:cxn modelId="{7DF5BF3A-30DD-4C70-B9D2-4F9943D21852}" type="presParOf" srcId="{7A669B53-B118-47CF-8305-CCF06D0F6D44}" destId="{D8E4015B-71B9-4A1B-A770-08DCC5894CD1}" srcOrd="1" destOrd="0" presId="urn:microsoft.com/office/officeart/2005/8/layout/hierarchy1"/>
    <dgm:cxn modelId="{BC473249-ED42-40F6-B2DE-138AD2A4E823}" type="presParOf" srcId="{D8E4015B-71B9-4A1B-A770-08DCC5894CD1}" destId="{61033084-A715-462D-A8D3-8282996EC4B2}" srcOrd="0" destOrd="0" presId="urn:microsoft.com/office/officeart/2005/8/layout/hierarchy1"/>
    <dgm:cxn modelId="{1BCA423D-7ACD-4ACA-84B2-27D93D5DD834}" type="presParOf" srcId="{61033084-A715-462D-A8D3-8282996EC4B2}" destId="{388FAA80-2AE8-422B-B2B3-2A928D4E1A3F}" srcOrd="0" destOrd="0" presId="urn:microsoft.com/office/officeart/2005/8/layout/hierarchy1"/>
    <dgm:cxn modelId="{ACEFA811-3266-463E-B013-9C23402D4114}" type="presParOf" srcId="{61033084-A715-462D-A8D3-8282996EC4B2}" destId="{6E4A749D-F463-424B-A2E6-5EA3F9F60268}" srcOrd="1" destOrd="0" presId="urn:microsoft.com/office/officeart/2005/8/layout/hierarchy1"/>
    <dgm:cxn modelId="{3CEB28D4-EA15-4B24-B130-B9992B47566B}" type="presParOf" srcId="{D8E4015B-71B9-4A1B-A770-08DCC5894CD1}" destId="{F79A58AB-1FB7-440A-BAF6-08FF8F4A6B81}" srcOrd="1" destOrd="0" presId="urn:microsoft.com/office/officeart/2005/8/layout/hierarchy1"/>
    <dgm:cxn modelId="{323175E7-A7FB-4BCE-97E7-A80F0B372547}" type="presParOf" srcId="{7A669B53-B118-47CF-8305-CCF06D0F6D44}" destId="{1722F72F-3E24-4775-85EA-3446B7D2DB1E}" srcOrd="2" destOrd="0" presId="urn:microsoft.com/office/officeart/2005/8/layout/hierarchy1"/>
    <dgm:cxn modelId="{A31F8603-4219-492C-831B-5E41C6142A18}" type="presParOf" srcId="{7A669B53-B118-47CF-8305-CCF06D0F6D44}" destId="{EF94B354-3A3E-4B14-961A-66C2C0DA0EDF}" srcOrd="3" destOrd="0" presId="urn:microsoft.com/office/officeart/2005/8/layout/hierarchy1"/>
    <dgm:cxn modelId="{8CC4327F-DAA8-47D0-96AC-BB3A28D7F733}" type="presParOf" srcId="{EF94B354-3A3E-4B14-961A-66C2C0DA0EDF}" destId="{C3884E0B-80EB-4AAD-9A36-EDED3AE21126}" srcOrd="0" destOrd="0" presId="urn:microsoft.com/office/officeart/2005/8/layout/hierarchy1"/>
    <dgm:cxn modelId="{406D5A3B-1756-4279-9019-4168C00C3024}" type="presParOf" srcId="{C3884E0B-80EB-4AAD-9A36-EDED3AE21126}" destId="{577E0EEA-DEE9-4C5C-86B0-7FCE5FBDBBA4}" srcOrd="0" destOrd="0" presId="urn:microsoft.com/office/officeart/2005/8/layout/hierarchy1"/>
    <dgm:cxn modelId="{2F72EA56-6041-4AE3-B073-0E0524A1F9B1}" type="presParOf" srcId="{C3884E0B-80EB-4AAD-9A36-EDED3AE21126}" destId="{2065FD39-D88B-4742-B49E-91871FE59CBC}" srcOrd="1" destOrd="0" presId="urn:microsoft.com/office/officeart/2005/8/layout/hierarchy1"/>
    <dgm:cxn modelId="{D40CA7BA-5069-4172-9A9A-AAF881317434}" type="presParOf" srcId="{EF94B354-3A3E-4B14-961A-66C2C0DA0EDF}" destId="{C50E0823-88CA-4845-8EDC-3A17499218B2}" srcOrd="1" destOrd="0" presId="urn:microsoft.com/office/officeart/2005/8/layout/hierarchy1"/>
    <dgm:cxn modelId="{0AF375B4-D55C-4FA1-9EF0-0A009CDDF05B}" type="presParOf" srcId="{7A669B53-B118-47CF-8305-CCF06D0F6D44}" destId="{EF47BCC3-5176-4A23-B718-01E4E2FCE609}" srcOrd="4" destOrd="0" presId="urn:microsoft.com/office/officeart/2005/8/layout/hierarchy1"/>
    <dgm:cxn modelId="{A32C60DD-1003-458B-B173-01844042C93E}" type="presParOf" srcId="{7A669B53-B118-47CF-8305-CCF06D0F6D44}" destId="{6BA288CE-03AB-438C-B693-241C7BB49651}" srcOrd="5" destOrd="0" presId="urn:microsoft.com/office/officeart/2005/8/layout/hierarchy1"/>
    <dgm:cxn modelId="{2EFA01FE-5836-4172-B712-33B79A0246FF}" type="presParOf" srcId="{6BA288CE-03AB-438C-B693-241C7BB49651}" destId="{99A84A7E-7F33-42D5-B2DC-3EEDA950C127}" srcOrd="0" destOrd="0" presId="urn:microsoft.com/office/officeart/2005/8/layout/hierarchy1"/>
    <dgm:cxn modelId="{FEB077F9-7D3D-4A58-95A4-25CC2EC018FD}" type="presParOf" srcId="{99A84A7E-7F33-42D5-B2DC-3EEDA950C127}" destId="{58DAACD1-EB37-46A5-BBF3-7F08BDEC5D82}" srcOrd="0" destOrd="0" presId="urn:microsoft.com/office/officeart/2005/8/layout/hierarchy1"/>
    <dgm:cxn modelId="{7018D730-97B5-43E5-B75C-A707C2C9F3AD}" type="presParOf" srcId="{99A84A7E-7F33-42D5-B2DC-3EEDA950C127}" destId="{CA30BBC2-CD21-4953-846D-4288F17AA65A}" srcOrd="1" destOrd="0" presId="urn:microsoft.com/office/officeart/2005/8/layout/hierarchy1"/>
    <dgm:cxn modelId="{C5674DFE-FBB6-497D-964C-8C243E5666F8}" type="presParOf" srcId="{6BA288CE-03AB-438C-B693-241C7BB49651}" destId="{822929F6-1738-436A-8B86-081CB78C402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222E83-76CF-4F24-A25C-EDD43A2B6F26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0C4EF35-73DB-4EEE-A8D2-C0F24434BE31}">
      <dgm:prSet phldrT="[Текст]"/>
      <dgm:spPr/>
      <dgm:t>
        <a:bodyPr/>
        <a:lstStyle/>
        <a:p>
          <a:r>
            <a:rPr lang="ru-RU" dirty="0" smtClean="0"/>
            <a:t>ФИО</a:t>
          </a:r>
          <a:endParaRPr lang="ru-RU" dirty="0"/>
        </a:p>
      </dgm:t>
    </dgm:pt>
    <dgm:pt modelId="{7147FE38-2AD6-4FC9-92B4-C8BCF3D3B9F7}" type="parTrans" cxnId="{D4849FF2-1A14-4171-9ADC-C8D1F01A9D94}">
      <dgm:prSet/>
      <dgm:spPr/>
      <dgm:t>
        <a:bodyPr/>
        <a:lstStyle/>
        <a:p>
          <a:endParaRPr lang="ru-RU"/>
        </a:p>
      </dgm:t>
    </dgm:pt>
    <dgm:pt modelId="{9D4750DA-FDD6-4714-90C0-7DCF46A1B5C1}" type="sibTrans" cxnId="{D4849FF2-1A14-4171-9ADC-C8D1F01A9D94}">
      <dgm:prSet/>
      <dgm:spPr/>
      <dgm:t>
        <a:bodyPr/>
        <a:lstStyle/>
        <a:p>
          <a:endParaRPr lang="ru-RU"/>
        </a:p>
      </dgm:t>
    </dgm:pt>
    <dgm:pt modelId="{D54760CB-7295-403B-9C71-303EB3126987}">
      <dgm:prSet phldrT="[Текст]"/>
      <dgm:spPr/>
      <dgm:t>
        <a:bodyPr/>
        <a:lstStyle/>
        <a:p>
          <a:r>
            <a:rPr lang="ru-RU" dirty="0" smtClean="0"/>
            <a:t>Дата рождения </a:t>
          </a:r>
          <a:endParaRPr lang="ru-RU" dirty="0"/>
        </a:p>
      </dgm:t>
    </dgm:pt>
    <dgm:pt modelId="{21BFC713-8645-45B7-9971-80389E30F043}" type="parTrans" cxnId="{5A272067-7BEF-4C3E-B4A8-300BB74A7091}">
      <dgm:prSet/>
      <dgm:spPr/>
      <dgm:t>
        <a:bodyPr/>
        <a:lstStyle/>
        <a:p>
          <a:endParaRPr lang="ru-RU"/>
        </a:p>
      </dgm:t>
    </dgm:pt>
    <dgm:pt modelId="{EFB11F59-8FF1-452E-8DA3-AF190C4E1B52}" type="sibTrans" cxnId="{5A272067-7BEF-4C3E-B4A8-300BB74A7091}">
      <dgm:prSet/>
      <dgm:spPr/>
      <dgm:t>
        <a:bodyPr/>
        <a:lstStyle/>
        <a:p>
          <a:endParaRPr lang="ru-RU"/>
        </a:p>
      </dgm:t>
    </dgm:pt>
    <dgm:pt modelId="{26574F8D-EB1C-4C0B-8E25-EAD019195CE0}">
      <dgm:prSet phldrT="[Текст]"/>
      <dgm:spPr/>
      <dgm:t>
        <a:bodyPr/>
        <a:lstStyle/>
        <a:p>
          <a:r>
            <a:rPr lang="ru-RU" dirty="0" smtClean="0"/>
            <a:t>Обучающийся или </a:t>
          </a:r>
          <a:r>
            <a:rPr lang="ru-RU" dirty="0" err="1" smtClean="0"/>
            <a:t>необучающийся</a:t>
          </a:r>
          <a:endParaRPr lang="ru-RU" dirty="0"/>
        </a:p>
      </dgm:t>
    </dgm:pt>
    <dgm:pt modelId="{652FB41F-0690-4746-9D73-D301B8ED3102}" type="parTrans" cxnId="{91CCE520-5D27-4DAA-957B-A8E61348458B}">
      <dgm:prSet/>
      <dgm:spPr/>
      <dgm:t>
        <a:bodyPr/>
        <a:lstStyle/>
        <a:p>
          <a:endParaRPr lang="ru-RU"/>
        </a:p>
      </dgm:t>
    </dgm:pt>
    <dgm:pt modelId="{42AB9309-D02D-4426-9DF2-EBF12262C63A}" type="sibTrans" cxnId="{91CCE520-5D27-4DAA-957B-A8E61348458B}">
      <dgm:prSet/>
      <dgm:spPr/>
      <dgm:t>
        <a:bodyPr/>
        <a:lstStyle/>
        <a:p>
          <a:endParaRPr lang="ru-RU"/>
        </a:p>
      </dgm:t>
    </dgm:pt>
    <dgm:pt modelId="{4ED5BE8F-7CD5-4030-817D-C11FB82EBB14}">
      <dgm:prSet phldrT="[Текст]"/>
      <dgm:spPr/>
      <dgm:t>
        <a:bodyPr/>
        <a:lstStyle/>
        <a:p>
          <a:r>
            <a:rPr lang="ru-RU" dirty="0" smtClean="0"/>
            <a:t>Перечень осмотров и исследований</a:t>
          </a:r>
          <a:endParaRPr lang="ru-RU" dirty="0"/>
        </a:p>
      </dgm:t>
    </dgm:pt>
    <dgm:pt modelId="{85619664-5674-4C22-9E5E-7252E036E0AE}" type="parTrans" cxnId="{65281DF0-CD7C-48CB-84AD-00703429A343}">
      <dgm:prSet/>
      <dgm:spPr/>
      <dgm:t>
        <a:bodyPr/>
        <a:lstStyle/>
        <a:p>
          <a:endParaRPr lang="ru-RU"/>
        </a:p>
      </dgm:t>
    </dgm:pt>
    <dgm:pt modelId="{3732BF1E-379D-4D05-822F-DE302E12E9F4}" type="sibTrans" cxnId="{65281DF0-CD7C-48CB-84AD-00703429A343}">
      <dgm:prSet/>
      <dgm:spPr/>
      <dgm:t>
        <a:bodyPr/>
        <a:lstStyle/>
        <a:p>
          <a:endParaRPr lang="ru-RU"/>
        </a:p>
      </dgm:t>
    </dgm:pt>
    <dgm:pt modelId="{03AC2DC0-23C3-4E72-8816-EA479782F035}">
      <dgm:prSet phldrT="[Текст]"/>
      <dgm:spPr/>
      <dgm:t>
        <a:bodyPr/>
        <a:lstStyle/>
        <a:p>
          <a:r>
            <a:rPr lang="ru-RU" dirty="0" smtClean="0"/>
            <a:t>Дата и место проведения</a:t>
          </a:r>
          <a:endParaRPr lang="ru-RU" dirty="0"/>
        </a:p>
      </dgm:t>
    </dgm:pt>
    <dgm:pt modelId="{E4726573-9F53-4885-9F51-1F5DD2746B1B}" type="parTrans" cxnId="{30CDDE15-CA45-476F-AF33-493842D133A4}">
      <dgm:prSet/>
      <dgm:spPr/>
      <dgm:t>
        <a:bodyPr/>
        <a:lstStyle/>
        <a:p>
          <a:endParaRPr lang="ru-RU"/>
        </a:p>
      </dgm:t>
    </dgm:pt>
    <dgm:pt modelId="{E895556D-09A8-4F0D-87D9-1AA5D33C66CF}" type="sibTrans" cxnId="{30CDDE15-CA45-476F-AF33-493842D133A4}">
      <dgm:prSet/>
      <dgm:spPr/>
      <dgm:t>
        <a:bodyPr/>
        <a:lstStyle/>
        <a:p>
          <a:endParaRPr lang="ru-RU"/>
        </a:p>
      </dgm:t>
    </dgm:pt>
    <dgm:pt modelId="{A4411582-0DB3-46C4-AE23-E2973381AA81}" type="pres">
      <dgm:prSet presAssocID="{85222E83-76CF-4F24-A25C-EDD43A2B6F2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7D0A26-36BC-4475-828A-BF9B5A5031DD}" type="pres">
      <dgm:prSet presAssocID="{80C4EF35-73DB-4EEE-A8D2-C0F24434BE3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3BC807-0F86-46C6-A219-67A87B6E999D}" type="pres">
      <dgm:prSet presAssocID="{9D4750DA-FDD6-4714-90C0-7DCF46A1B5C1}" presName="sibTrans" presStyleCnt="0"/>
      <dgm:spPr/>
    </dgm:pt>
    <dgm:pt modelId="{C7FD4B68-EB5E-4E41-90DC-F5CE12D71634}" type="pres">
      <dgm:prSet presAssocID="{D54760CB-7295-403B-9C71-303EB312698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562EE3-196C-43BC-AC06-DEF011286C7C}" type="pres">
      <dgm:prSet presAssocID="{EFB11F59-8FF1-452E-8DA3-AF190C4E1B52}" presName="sibTrans" presStyleCnt="0"/>
      <dgm:spPr/>
    </dgm:pt>
    <dgm:pt modelId="{BE512892-E44B-4AC0-A00F-3861E416D136}" type="pres">
      <dgm:prSet presAssocID="{26574F8D-EB1C-4C0B-8E25-EAD019195CE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985D7A-A69F-4069-988F-C1262CEE1833}" type="pres">
      <dgm:prSet presAssocID="{42AB9309-D02D-4426-9DF2-EBF12262C63A}" presName="sibTrans" presStyleCnt="0"/>
      <dgm:spPr/>
    </dgm:pt>
    <dgm:pt modelId="{79CA7061-22FB-4E0D-8A34-7AED95C0D0CE}" type="pres">
      <dgm:prSet presAssocID="{4ED5BE8F-7CD5-4030-817D-C11FB82EBB1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142FDB-BD9F-4AA1-857D-2F536530B820}" type="pres">
      <dgm:prSet presAssocID="{3732BF1E-379D-4D05-822F-DE302E12E9F4}" presName="sibTrans" presStyleCnt="0"/>
      <dgm:spPr/>
    </dgm:pt>
    <dgm:pt modelId="{589BC2A2-9A80-4D34-A2D9-55CB40B915A1}" type="pres">
      <dgm:prSet presAssocID="{03AC2DC0-23C3-4E72-8816-EA479782F03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CCE520-5D27-4DAA-957B-A8E61348458B}" srcId="{85222E83-76CF-4F24-A25C-EDD43A2B6F26}" destId="{26574F8D-EB1C-4C0B-8E25-EAD019195CE0}" srcOrd="2" destOrd="0" parTransId="{652FB41F-0690-4746-9D73-D301B8ED3102}" sibTransId="{42AB9309-D02D-4426-9DF2-EBF12262C63A}"/>
    <dgm:cxn modelId="{30CDDE15-CA45-476F-AF33-493842D133A4}" srcId="{85222E83-76CF-4F24-A25C-EDD43A2B6F26}" destId="{03AC2DC0-23C3-4E72-8816-EA479782F035}" srcOrd="4" destOrd="0" parTransId="{E4726573-9F53-4885-9F51-1F5DD2746B1B}" sibTransId="{E895556D-09A8-4F0D-87D9-1AA5D33C66CF}"/>
    <dgm:cxn modelId="{65281DF0-CD7C-48CB-84AD-00703429A343}" srcId="{85222E83-76CF-4F24-A25C-EDD43A2B6F26}" destId="{4ED5BE8F-7CD5-4030-817D-C11FB82EBB14}" srcOrd="3" destOrd="0" parTransId="{85619664-5674-4C22-9E5E-7252E036E0AE}" sibTransId="{3732BF1E-379D-4D05-822F-DE302E12E9F4}"/>
    <dgm:cxn modelId="{F86B5B97-91C9-41CF-ACB1-7CE51FD10953}" type="presOf" srcId="{85222E83-76CF-4F24-A25C-EDD43A2B6F26}" destId="{A4411582-0DB3-46C4-AE23-E2973381AA81}" srcOrd="0" destOrd="0" presId="urn:microsoft.com/office/officeart/2005/8/layout/default"/>
    <dgm:cxn modelId="{2257D00A-93AC-43D3-A318-21659DDA8AA8}" type="presOf" srcId="{26574F8D-EB1C-4C0B-8E25-EAD019195CE0}" destId="{BE512892-E44B-4AC0-A00F-3861E416D136}" srcOrd="0" destOrd="0" presId="urn:microsoft.com/office/officeart/2005/8/layout/default"/>
    <dgm:cxn modelId="{5A272067-7BEF-4C3E-B4A8-300BB74A7091}" srcId="{85222E83-76CF-4F24-A25C-EDD43A2B6F26}" destId="{D54760CB-7295-403B-9C71-303EB3126987}" srcOrd="1" destOrd="0" parTransId="{21BFC713-8645-45B7-9971-80389E30F043}" sibTransId="{EFB11F59-8FF1-452E-8DA3-AF190C4E1B52}"/>
    <dgm:cxn modelId="{C305A7BA-B821-474D-B45B-9B926421CE63}" type="presOf" srcId="{4ED5BE8F-7CD5-4030-817D-C11FB82EBB14}" destId="{79CA7061-22FB-4E0D-8A34-7AED95C0D0CE}" srcOrd="0" destOrd="0" presId="urn:microsoft.com/office/officeart/2005/8/layout/default"/>
    <dgm:cxn modelId="{D4849FF2-1A14-4171-9ADC-C8D1F01A9D94}" srcId="{85222E83-76CF-4F24-A25C-EDD43A2B6F26}" destId="{80C4EF35-73DB-4EEE-A8D2-C0F24434BE31}" srcOrd="0" destOrd="0" parTransId="{7147FE38-2AD6-4FC9-92B4-C8BCF3D3B9F7}" sibTransId="{9D4750DA-FDD6-4714-90C0-7DCF46A1B5C1}"/>
    <dgm:cxn modelId="{B67479FE-AC87-4FA3-A770-FCAF1DCD3DE9}" type="presOf" srcId="{D54760CB-7295-403B-9C71-303EB3126987}" destId="{C7FD4B68-EB5E-4E41-90DC-F5CE12D71634}" srcOrd="0" destOrd="0" presId="urn:microsoft.com/office/officeart/2005/8/layout/default"/>
    <dgm:cxn modelId="{2A2C1E7E-8CF8-4461-9867-8BBA7490FE8B}" type="presOf" srcId="{80C4EF35-73DB-4EEE-A8D2-C0F24434BE31}" destId="{757D0A26-36BC-4475-828A-BF9B5A5031DD}" srcOrd="0" destOrd="0" presId="urn:microsoft.com/office/officeart/2005/8/layout/default"/>
    <dgm:cxn modelId="{26A85B84-C107-4333-9BDC-114DEE50FDB8}" type="presOf" srcId="{03AC2DC0-23C3-4E72-8816-EA479782F035}" destId="{589BC2A2-9A80-4D34-A2D9-55CB40B915A1}" srcOrd="0" destOrd="0" presId="urn:microsoft.com/office/officeart/2005/8/layout/default"/>
    <dgm:cxn modelId="{AC0E8593-2232-4770-AC19-E18106011AB6}" type="presParOf" srcId="{A4411582-0DB3-46C4-AE23-E2973381AA81}" destId="{757D0A26-36BC-4475-828A-BF9B5A5031DD}" srcOrd="0" destOrd="0" presId="urn:microsoft.com/office/officeart/2005/8/layout/default"/>
    <dgm:cxn modelId="{4C1B43DA-D2F2-4617-B4C8-506D102814A5}" type="presParOf" srcId="{A4411582-0DB3-46C4-AE23-E2973381AA81}" destId="{C83BC807-0F86-46C6-A219-67A87B6E999D}" srcOrd="1" destOrd="0" presId="urn:microsoft.com/office/officeart/2005/8/layout/default"/>
    <dgm:cxn modelId="{ED3A8621-0FB4-4723-ACB3-3AB69044B298}" type="presParOf" srcId="{A4411582-0DB3-46C4-AE23-E2973381AA81}" destId="{C7FD4B68-EB5E-4E41-90DC-F5CE12D71634}" srcOrd="2" destOrd="0" presId="urn:microsoft.com/office/officeart/2005/8/layout/default"/>
    <dgm:cxn modelId="{8898D464-B7C3-4E97-85C7-F26C3511472B}" type="presParOf" srcId="{A4411582-0DB3-46C4-AE23-E2973381AA81}" destId="{FE562EE3-196C-43BC-AC06-DEF011286C7C}" srcOrd="3" destOrd="0" presId="urn:microsoft.com/office/officeart/2005/8/layout/default"/>
    <dgm:cxn modelId="{B3E1E562-1A8A-4B2B-9C90-E20B3520AE1E}" type="presParOf" srcId="{A4411582-0DB3-46C4-AE23-E2973381AA81}" destId="{BE512892-E44B-4AC0-A00F-3861E416D136}" srcOrd="4" destOrd="0" presId="urn:microsoft.com/office/officeart/2005/8/layout/default"/>
    <dgm:cxn modelId="{2A659F7A-02F0-4AEE-98EF-A36380D47F38}" type="presParOf" srcId="{A4411582-0DB3-46C4-AE23-E2973381AA81}" destId="{B4985D7A-A69F-4069-988F-C1262CEE1833}" srcOrd="5" destOrd="0" presId="urn:microsoft.com/office/officeart/2005/8/layout/default"/>
    <dgm:cxn modelId="{A43C4E9E-84A0-44E8-8143-ED55B97B98DE}" type="presParOf" srcId="{A4411582-0DB3-46C4-AE23-E2973381AA81}" destId="{79CA7061-22FB-4E0D-8A34-7AED95C0D0CE}" srcOrd="6" destOrd="0" presId="urn:microsoft.com/office/officeart/2005/8/layout/default"/>
    <dgm:cxn modelId="{F774B8FE-9AD1-473F-BF34-B6DC24DEA3B5}" type="presParOf" srcId="{A4411582-0DB3-46C4-AE23-E2973381AA81}" destId="{C9142FDB-BD9F-4AA1-857D-2F536530B820}" srcOrd="7" destOrd="0" presId="urn:microsoft.com/office/officeart/2005/8/layout/default"/>
    <dgm:cxn modelId="{C77E60AF-1A62-41B0-8415-33E634356E93}" type="presParOf" srcId="{A4411582-0DB3-46C4-AE23-E2973381AA81}" destId="{589BC2A2-9A80-4D34-A2D9-55CB40B915A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D4C911-7D68-46B4-A9A0-37E14E9A8EFC}" type="doc">
      <dgm:prSet loTypeId="urn:microsoft.com/office/officeart/2005/8/layout/venn2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B773675-67C4-474E-97F4-12339D88FAC2}">
      <dgm:prSet phldrT="[Текст]" custT="1"/>
      <dgm:spPr/>
      <dgm:t>
        <a:bodyPr/>
        <a:lstStyle/>
        <a:p>
          <a:endParaRPr lang="ru-RU" sz="2800" dirty="0" smtClean="0"/>
        </a:p>
        <a:p>
          <a:endParaRPr lang="ru-RU" sz="2800" dirty="0" smtClean="0"/>
        </a:p>
        <a:p>
          <a:r>
            <a:rPr lang="en-US" sz="2800" dirty="0" smtClean="0"/>
            <a:t>I</a:t>
          </a:r>
          <a:r>
            <a:rPr lang="ru-RU" sz="2800" dirty="0" smtClean="0"/>
            <a:t> + </a:t>
          </a:r>
          <a:r>
            <a:rPr lang="en-US" sz="2800" dirty="0" smtClean="0"/>
            <a:t>II</a:t>
          </a:r>
          <a:r>
            <a:rPr lang="ru-RU" sz="2800" dirty="0" smtClean="0"/>
            <a:t>  этап 45 дней </a:t>
          </a:r>
          <a:endParaRPr lang="ru-RU" sz="2800" dirty="0"/>
        </a:p>
      </dgm:t>
    </dgm:pt>
    <dgm:pt modelId="{EF32BD5F-D3C4-46EB-8073-2AD6322D8009}" type="parTrans" cxnId="{EB9B8656-20F7-4181-970E-A39C218C5702}">
      <dgm:prSet/>
      <dgm:spPr/>
      <dgm:t>
        <a:bodyPr/>
        <a:lstStyle/>
        <a:p>
          <a:endParaRPr lang="ru-RU"/>
        </a:p>
      </dgm:t>
    </dgm:pt>
    <dgm:pt modelId="{E54E0C0C-5743-4259-A51E-AD5226492708}" type="sibTrans" cxnId="{EB9B8656-20F7-4181-970E-A39C218C5702}">
      <dgm:prSet/>
      <dgm:spPr/>
      <dgm:t>
        <a:bodyPr/>
        <a:lstStyle/>
        <a:p>
          <a:endParaRPr lang="ru-RU"/>
        </a:p>
      </dgm:t>
    </dgm:pt>
    <dgm:pt modelId="{E5F7753D-06DB-4075-8138-F0EEB5CE2DEA}">
      <dgm:prSet phldrT="[Текст]" custT="1"/>
      <dgm:spPr/>
      <dgm:t>
        <a:bodyPr/>
        <a:lstStyle/>
        <a:p>
          <a:r>
            <a:rPr lang="en-US" sz="3200" dirty="0" smtClean="0"/>
            <a:t>I</a:t>
          </a:r>
          <a:r>
            <a:rPr lang="ru-RU" sz="3200" dirty="0" smtClean="0"/>
            <a:t> этап </a:t>
          </a:r>
        </a:p>
        <a:p>
          <a:r>
            <a:rPr lang="ru-RU" sz="3200" dirty="0" smtClean="0"/>
            <a:t>20 дней </a:t>
          </a:r>
          <a:endParaRPr lang="ru-RU" sz="3200" dirty="0"/>
        </a:p>
      </dgm:t>
    </dgm:pt>
    <dgm:pt modelId="{AD7D50DE-0FE8-4D09-9338-53D4769FE50F}" type="parTrans" cxnId="{E3F8F7A5-F3C8-424B-8617-255754A733A9}">
      <dgm:prSet/>
      <dgm:spPr/>
      <dgm:t>
        <a:bodyPr/>
        <a:lstStyle/>
        <a:p>
          <a:endParaRPr lang="ru-RU"/>
        </a:p>
      </dgm:t>
    </dgm:pt>
    <dgm:pt modelId="{0257C2F0-5F78-4AA8-98D5-3DAECCD373AF}" type="sibTrans" cxnId="{E3F8F7A5-F3C8-424B-8617-255754A733A9}">
      <dgm:prSet/>
      <dgm:spPr/>
      <dgm:t>
        <a:bodyPr/>
        <a:lstStyle/>
        <a:p>
          <a:endParaRPr lang="ru-RU"/>
        </a:p>
      </dgm:t>
    </dgm:pt>
    <dgm:pt modelId="{7E13D618-C83F-451B-A1F4-B72B5837F3C0}" type="pres">
      <dgm:prSet presAssocID="{80D4C911-7D68-46B4-A9A0-37E14E9A8EFC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F412C1-4F32-4684-B1E3-2D692B2D6F21}" type="pres">
      <dgm:prSet presAssocID="{80D4C911-7D68-46B4-A9A0-37E14E9A8EFC}" presName="comp1" presStyleCnt="0"/>
      <dgm:spPr/>
    </dgm:pt>
    <dgm:pt modelId="{F1087AC2-7491-4292-800F-39AA39A08E5F}" type="pres">
      <dgm:prSet presAssocID="{80D4C911-7D68-46B4-A9A0-37E14E9A8EFC}" presName="circle1" presStyleLbl="node1" presStyleIdx="0" presStyleCnt="2"/>
      <dgm:spPr/>
      <dgm:t>
        <a:bodyPr/>
        <a:lstStyle/>
        <a:p>
          <a:endParaRPr lang="ru-RU"/>
        </a:p>
      </dgm:t>
    </dgm:pt>
    <dgm:pt modelId="{5A7306FD-42FC-4F51-9225-4216F766FF59}" type="pres">
      <dgm:prSet presAssocID="{80D4C911-7D68-46B4-A9A0-37E14E9A8EFC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A1EFFF-5314-4A00-9AD6-0D2A16F84B3D}" type="pres">
      <dgm:prSet presAssocID="{80D4C911-7D68-46B4-A9A0-37E14E9A8EFC}" presName="comp2" presStyleCnt="0"/>
      <dgm:spPr/>
    </dgm:pt>
    <dgm:pt modelId="{F44A4B15-386D-4769-BCD2-19258C8C6726}" type="pres">
      <dgm:prSet presAssocID="{80D4C911-7D68-46B4-A9A0-37E14E9A8EFC}" presName="circle2" presStyleLbl="node1" presStyleIdx="1" presStyleCnt="2" custScaleY="75141" custLinFactNeighborX="-94" custLinFactNeighborY="10593"/>
      <dgm:spPr/>
      <dgm:t>
        <a:bodyPr/>
        <a:lstStyle/>
        <a:p>
          <a:endParaRPr lang="ru-RU"/>
        </a:p>
      </dgm:t>
    </dgm:pt>
    <dgm:pt modelId="{7C180E8C-92BF-4C32-A48B-80A3F5C18614}" type="pres">
      <dgm:prSet presAssocID="{80D4C911-7D68-46B4-A9A0-37E14E9A8EFC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E168BA-B8BE-4F5B-8216-9B678C4B3391}" type="presOf" srcId="{BB773675-67C4-474E-97F4-12339D88FAC2}" destId="{F1087AC2-7491-4292-800F-39AA39A08E5F}" srcOrd="0" destOrd="0" presId="urn:microsoft.com/office/officeart/2005/8/layout/venn2"/>
    <dgm:cxn modelId="{BC1260A1-E666-4E6A-9EF5-01ADCBF3A300}" type="presOf" srcId="{E5F7753D-06DB-4075-8138-F0EEB5CE2DEA}" destId="{7C180E8C-92BF-4C32-A48B-80A3F5C18614}" srcOrd="1" destOrd="0" presId="urn:microsoft.com/office/officeart/2005/8/layout/venn2"/>
    <dgm:cxn modelId="{8E244245-BF70-4850-8F46-73BE37E93C43}" type="presOf" srcId="{BB773675-67C4-474E-97F4-12339D88FAC2}" destId="{5A7306FD-42FC-4F51-9225-4216F766FF59}" srcOrd="1" destOrd="0" presId="urn:microsoft.com/office/officeart/2005/8/layout/venn2"/>
    <dgm:cxn modelId="{076E99C1-C546-446C-8800-544D1EAEF297}" type="presOf" srcId="{E5F7753D-06DB-4075-8138-F0EEB5CE2DEA}" destId="{F44A4B15-386D-4769-BCD2-19258C8C6726}" srcOrd="0" destOrd="0" presId="urn:microsoft.com/office/officeart/2005/8/layout/venn2"/>
    <dgm:cxn modelId="{EB9B8656-20F7-4181-970E-A39C218C5702}" srcId="{80D4C911-7D68-46B4-A9A0-37E14E9A8EFC}" destId="{BB773675-67C4-474E-97F4-12339D88FAC2}" srcOrd="0" destOrd="0" parTransId="{EF32BD5F-D3C4-46EB-8073-2AD6322D8009}" sibTransId="{E54E0C0C-5743-4259-A51E-AD5226492708}"/>
    <dgm:cxn modelId="{C514C3D4-DEE0-4314-A860-323CCC358EB1}" type="presOf" srcId="{80D4C911-7D68-46B4-A9A0-37E14E9A8EFC}" destId="{7E13D618-C83F-451B-A1F4-B72B5837F3C0}" srcOrd="0" destOrd="0" presId="urn:microsoft.com/office/officeart/2005/8/layout/venn2"/>
    <dgm:cxn modelId="{E3F8F7A5-F3C8-424B-8617-255754A733A9}" srcId="{80D4C911-7D68-46B4-A9A0-37E14E9A8EFC}" destId="{E5F7753D-06DB-4075-8138-F0EEB5CE2DEA}" srcOrd="1" destOrd="0" parTransId="{AD7D50DE-0FE8-4D09-9338-53D4769FE50F}" sibTransId="{0257C2F0-5F78-4AA8-98D5-3DAECCD373AF}"/>
    <dgm:cxn modelId="{E012F067-0C42-4DB3-8D82-40EDDB159C6F}" type="presParOf" srcId="{7E13D618-C83F-451B-A1F4-B72B5837F3C0}" destId="{0CF412C1-4F32-4684-B1E3-2D692B2D6F21}" srcOrd="0" destOrd="0" presId="urn:microsoft.com/office/officeart/2005/8/layout/venn2"/>
    <dgm:cxn modelId="{452563C0-2509-43B4-95AB-560AA7B37AA0}" type="presParOf" srcId="{0CF412C1-4F32-4684-B1E3-2D692B2D6F21}" destId="{F1087AC2-7491-4292-800F-39AA39A08E5F}" srcOrd="0" destOrd="0" presId="urn:microsoft.com/office/officeart/2005/8/layout/venn2"/>
    <dgm:cxn modelId="{6A817C43-99CF-4616-AD30-AB05213B87EB}" type="presParOf" srcId="{0CF412C1-4F32-4684-B1E3-2D692B2D6F21}" destId="{5A7306FD-42FC-4F51-9225-4216F766FF59}" srcOrd="1" destOrd="0" presId="urn:microsoft.com/office/officeart/2005/8/layout/venn2"/>
    <dgm:cxn modelId="{1544CFC9-7D55-438A-A1BF-65AE4CEC6256}" type="presParOf" srcId="{7E13D618-C83F-451B-A1F4-B72B5837F3C0}" destId="{96A1EFFF-5314-4A00-9AD6-0D2A16F84B3D}" srcOrd="1" destOrd="0" presId="urn:microsoft.com/office/officeart/2005/8/layout/venn2"/>
    <dgm:cxn modelId="{177E04B1-3063-43C0-B784-965C2ECA961E}" type="presParOf" srcId="{96A1EFFF-5314-4A00-9AD6-0D2A16F84B3D}" destId="{F44A4B15-386D-4769-BCD2-19258C8C6726}" srcOrd="0" destOrd="0" presId="urn:microsoft.com/office/officeart/2005/8/layout/venn2"/>
    <dgm:cxn modelId="{35AD77BF-A715-493D-B29B-D119443CA854}" type="presParOf" srcId="{96A1EFFF-5314-4A00-9AD6-0D2A16F84B3D}" destId="{7C180E8C-92BF-4C32-A48B-80A3F5C18614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4067DB-5B4A-48E6-81D5-BB66C1601213}" type="doc">
      <dgm:prSet loTypeId="urn:microsoft.com/office/officeart/2005/8/layout/vList6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1773A1-2B76-4E29-B5AD-4844EAF88FDA}">
      <dgm:prSet phldrT="[Текст]"/>
      <dgm:spPr/>
      <dgm:t>
        <a:bodyPr/>
        <a:lstStyle/>
        <a:p>
          <a:r>
            <a:rPr lang="ru-RU" dirty="0" smtClean="0"/>
            <a:t>Осмотры, исследования </a:t>
          </a:r>
          <a:endParaRPr lang="ru-RU" dirty="0"/>
        </a:p>
      </dgm:t>
    </dgm:pt>
    <dgm:pt modelId="{7E283E8C-06B7-405F-A021-C7C6B97E5A04}" type="parTrans" cxnId="{F3559F2A-04F3-45ED-8AA2-8F649406C568}">
      <dgm:prSet/>
      <dgm:spPr/>
      <dgm:t>
        <a:bodyPr/>
        <a:lstStyle/>
        <a:p>
          <a:endParaRPr lang="ru-RU"/>
        </a:p>
      </dgm:t>
    </dgm:pt>
    <dgm:pt modelId="{3FE07ECE-FB40-409E-B549-FDFA887EB070}" type="sibTrans" cxnId="{F3559F2A-04F3-45ED-8AA2-8F649406C568}">
      <dgm:prSet/>
      <dgm:spPr/>
      <dgm:t>
        <a:bodyPr/>
        <a:lstStyle/>
        <a:p>
          <a:endParaRPr lang="ru-RU"/>
        </a:p>
      </dgm:t>
    </dgm:pt>
    <dgm:pt modelId="{9FFDE337-C55E-4A38-85C3-BCE0CC3594B4}">
      <dgm:prSet phldrT="[Текст]"/>
      <dgm:spPr/>
      <dgm:t>
        <a:bodyPr/>
        <a:lstStyle/>
        <a:p>
          <a:r>
            <a:rPr lang="ru-RU" dirty="0" smtClean="0"/>
            <a:t>Дети до 2-х лет- 1 месяц</a:t>
          </a:r>
          <a:endParaRPr lang="ru-RU" dirty="0"/>
        </a:p>
      </dgm:t>
    </dgm:pt>
    <dgm:pt modelId="{91C56650-2E4B-4669-B33F-EAD0AD84F0CD}" type="parTrans" cxnId="{6E349170-7481-4CAC-9332-64F937A75194}">
      <dgm:prSet/>
      <dgm:spPr/>
      <dgm:t>
        <a:bodyPr/>
        <a:lstStyle/>
        <a:p>
          <a:endParaRPr lang="ru-RU"/>
        </a:p>
      </dgm:t>
    </dgm:pt>
    <dgm:pt modelId="{A925B1FF-7FE9-4ED1-B501-6F2B44F07646}" type="sibTrans" cxnId="{6E349170-7481-4CAC-9332-64F937A75194}">
      <dgm:prSet/>
      <dgm:spPr/>
      <dgm:t>
        <a:bodyPr/>
        <a:lstStyle/>
        <a:p>
          <a:endParaRPr lang="ru-RU"/>
        </a:p>
      </dgm:t>
    </dgm:pt>
    <dgm:pt modelId="{196CDADD-6A19-4192-BB42-0DFB39CCB56A}">
      <dgm:prSet phldrT="[Текст]"/>
      <dgm:spPr/>
      <dgm:t>
        <a:bodyPr/>
        <a:lstStyle/>
        <a:p>
          <a:r>
            <a:rPr lang="ru-RU" dirty="0" smtClean="0"/>
            <a:t>Старше – 3 месяца</a:t>
          </a:r>
          <a:endParaRPr lang="ru-RU" dirty="0"/>
        </a:p>
      </dgm:t>
    </dgm:pt>
    <dgm:pt modelId="{FDD2B666-7DCA-4B6B-9E4B-3E9F47AC082A}" type="parTrans" cxnId="{D349F1B4-E3F6-412E-9CFC-ABCE5B325A4E}">
      <dgm:prSet/>
      <dgm:spPr/>
      <dgm:t>
        <a:bodyPr/>
        <a:lstStyle/>
        <a:p>
          <a:endParaRPr lang="ru-RU"/>
        </a:p>
      </dgm:t>
    </dgm:pt>
    <dgm:pt modelId="{56D48B96-3600-40FA-911B-8A1509F949BF}" type="sibTrans" cxnId="{D349F1B4-E3F6-412E-9CFC-ABCE5B325A4E}">
      <dgm:prSet/>
      <dgm:spPr/>
      <dgm:t>
        <a:bodyPr/>
        <a:lstStyle/>
        <a:p>
          <a:endParaRPr lang="ru-RU"/>
        </a:p>
      </dgm:t>
    </dgm:pt>
    <dgm:pt modelId="{607E78FE-6D92-47E2-BE85-BA8636D4DD5F}">
      <dgm:prSet phldrT="[Текст]"/>
      <dgm:spPr/>
      <dgm:t>
        <a:bodyPr/>
        <a:lstStyle/>
        <a:p>
          <a:r>
            <a:rPr lang="ru-RU" dirty="0" smtClean="0"/>
            <a:t>Флюорография, рентгенография, КТ  органов грудной клетки</a:t>
          </a:r>
          <a:endParaRPr lang="ru-RU" dirty="0"/>
        </a:p>
      </dgm:t>
    </dgm:pt>
    <dgm:pt modelId="{707A7F97-9C81-4375-9475-007FB5211B25}" type="parTrans" cxnId="{FAB8787B-4EAA-478E-A3F0-0F1C80D66EA2}">
      <dgm:prSet/>
      <dgm:spPr/>
      <dgm:t>
        <a:bodyPr/>
        <a:lstStyle/>
        <a:p>
          <a:endParaRPr lang="ru-RU"/>
        </a:p>
      </dgm:t>
    </dgm:pt>
    <dgm:pt modelId="{1566CE75-F226-472D-A52F-8AEBF8E61427}" type="sibTrans" cxnId="{FAB8787B-4EAA-478E-A3F0-0F1C80D66EA2}">
      <dgm:prSet/>
      <dgm:spPr/>
      <dgm:t>
        <a:bodyPr/>
        <a:lstStyle/>
        <a:p>
          <a:endParaRPr lang="ru-RU"/>
        </a:p>
      </dgm:t>
    </dgm:pt>
    <dgm:pt modelId="{107585CE-4EF2-4BAD-AA7D-37DA61FDA160}">
      <dgm:prSet phldrT="[Текст]"/>
      <dgm:spPr/>
      <dgm:t>
        <a:bodyPr/>
        <a:lstStyle/>
        <a:p>
          <a:r>
            <a:rPr lang="ru-RU" dirty="0" smtClean="0"/>
            <a:t>12 месяцев</a:t>
          </a:r>
          <a:endParaRPr lang="ru-RU" dirty="0"/>
        </a:p>
      </dgm:t>
    </dgm:pt>
    <dgm:pt modelId="{51B1DAE3-BB03-4AC4-81F7-6A3699BBC82A}" type="parTrans" cxnId="{CEB70C82-E011-4B10-9F95-5F0DC0B05FC9}">
      <dgm:prSet/>
      <dgm:spPr/>
      <dgm:t>
        <a:bodyPr/>
        <a:lstStyle/>
        <a:p>
          <a:endParaRPr lang="ru-RU"/>
        </a:p>
      </dgm:t>
    </dgm:pt>
    <dgm:pt modelId="{51D42D8B-FF12-4FEF-8A34-BBED424EA8B1}" type="sibTrans" cxnId="{CEB70C82-E011-4B10-9F95-5F0DC0B05FC9}">
      <dgm:prSet/>
      <dgm:spPr/>
      <dgm:t>
        <a:bodyPr/>
        <a:lstStyle/>
        <a:p>
          <a:endParaRPr lang="ru-RU"/>
        </a:p>
      </dgm:t>
    </dgm:pt>
    <dgm:pt modelId="{A0D3CF51-38CE-471F-B745-3DE3ADFEF1BC}" type="pres">
      <dgm:prSet presAssocID="{C04067DB-5B4A-48E6-81D5-BB66C160121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3F4D62E-6135-4639-8BE7-47D3170EF64F}" type="pres">
      <dgm:prSet presAssocID="{DC1773A1-2B76-4E29-B5AD-4844EAF88FDA}" presName="linNode" presStyleCnt="0"/>
      <dgm:spPr/>
    </dgm:pt>
    <dgm:pt modelId="{949B1A00-8EAB-4E70-8967-5940779F718D}" type="pres">
      <dgm:prSet presAssocID="{DC1773A1-2B76-4E29-B5AD-4844EAF88FDA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90A830-E731-4957-8651-B2E4791E9A0C}" type="pres">
      <dgm:prSet presAssocID="{DC1773A1-2B76-4E29-B5AD-4844EAF88FD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224793-63B3-4477-ADC3-DF58817ED678}" type="pres">
      <dgm:prSet presAssocID="{3FE07ECE-FB40-409E-B549-FDFA887EB070}" presName="spacing" presStyleCnt="0"/>
      <dgm:spPr/>
    </dgm:pt>
    <dgm:pt modelId="{6DB5980F-670A-4CB0-AA94-C70D826CA477}" type="pres">
      <dgm:prSet presAssocID="{607E78FE-6D92-47E2-BE85-BA8636D4DD5F}" presName="linNode" presStyleCnt="0"/>
      <dgm:spPr/>
    </dgm:pt>
    <dgm:pt modelId="{5958E454-6412-40C2-B8F0-18C4C980C145}" type="pres">
      <dgm:prSet presAssocID="{607E78FE-6D92-47E2-BE85-BA8636D4DD5F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F6D5FB-9ED5-4CAD-A59D-C7AE23853594}" type="pres">
      <dgm:prSet presAssocID="{607E78FE-6D92-47E2-BE85-BA8636D4DD5F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559F2A-04F3-45ED-8AA2-8F649406C568}" srcId="{C04067DB-5B4A-48E6-81D5-BB66C1601213}" destId="{DC1773A1-2B76-4E29-B5AD-4844EAF88FDA}" srcOrd="0" destOrd="0" parTransId="{7E283E8C-06B7-405F-A021-C7C6B97E5A04}" sibTransId="{3FE07ECE-FB40-409E-B549-FDFA887EB070}"/>
    <dgm:cxn modelId="{D4388BD4-7723-45BA-BE5B-56A97F1F6EFC}" type="presOf" srcId="{DC1773A1-2B76-4E29-B5AD-4844EAF88FDA}" destId="{949B1A00-8EAB-4E70-8967-5940779F718D}" srcOrd="0" destOrd="0" presId="urn:microsoft.com/office/officeart/2005/8/layout/vList6"/>
    <dgm:cxn modelId="{EB01AA27-D487-4EF4-B449-515DE46E3895}" type="presOf" srcId="{607E78FE-6D92-47E2-BE85-BA8636D4DD5F}" destId="{5958E454-6412-40C2-B8F0-18C4C980C145}" srcOrd="0" destOrd="0" presId="urn:microsoft.com/office/officeart/2005/8/layout/vList6"/>
    <dgm:cxn modelId="{6D9A9AE4-AAFC-47C0-B3F2-16290EEEEFB9}" type="presOf" srcId="{107585CE-4EF2-4BAD-AA7D-37DA61FDA160}" destId="{D3F6D5FB-9ED5-4CAD-A59D-C7AE23853594}" srcOrd="0" destOrd="0" presId="urn:microsoft.com/office/officeart/2005/8/layout/vList6"/>
    <dgm:cxn modelId="{6E349170-7481-4CAC-9332-64F937A75194}" srcId="{DC1773A1-2B76-4E29-B5AD-4844EAF88FDA}" destId="{9FFDE337-C55E-4A38-85C3-BCE0CC3594B4}" srcOrd="0" destOrd="0" parTransId="{91C56650-2E4B-4669-B33F-EAD0AD84F0CD}" sibTransId="{A925B1FF-7FE9-4ED1-B501-6F2B44F07646}"/>
    <dgm:cxn modelId="{FAB8787B-4EAA-478E-A3F0-0F1C80D66EA2}" srcId="{C04067DB-5B4A-48E6-81D5-BB66C1601213}" destId="{607E78FE-6D92-47E2-BE85-BA8636D4DD5F}" srcOrd="1" destOrd="0" parTransId="{707A7F97-9C81-4375-9475-007FB5211B25}" sibTransId="{1566CE75-F226-472D-A52F-8AEBF8E61427}"/>
    <dgm:cxn modelId="{D349F1B4-E3F6-412E-9CFC-ABCE5B325A4E}" srcId="{DC1773A1-2B76-4E29-B5AD-4844EAF88FDA}" destId="{196CDADD-6A19-4192-BB42-0DFB39CCB56A}" srcOrd="1" destOrd="0" parTransId="{FDD2B666-7DCA-4B6B-9E4B-3E9F47AC082A}" sibTransId="{56D48B96-3600-40FA-911B-8A1509F949BF}"/>
    <dgm:cxn modelId="{CEB70C82-E011-4B10-9F95-5F0DC0B05FC9}" srcId="{607E78FE-6D92-47E2-BE85-BA8636D4DD5F}" destId="{107585CE-4EF2-4BAD-AA7D-37DA61FDA160}" srcOrd="0" destOrd="0" parTransId="{51B1DAE3-BB03-4AC4-81F7-6A3699BBC82A}" sibTransId="{51D42D8B-FF12-4FEF-8A34-BBED424EA8B1}"/>
    <dgm:cxn modelId="{5B2ED6CE-3CE8-4111-B6AE-FDE676F83CC5}" type="presOf" srcId="{9FFDE337-C55E-4A38-85C3-BCE0CC3594B4}" destId="{FB90A830-E731-4957-8651-B2E4791E9A0C}" srcOrd="0" destOrd="0" presId="urn:microsoft.com/office/officeart/2005/8/layout/vList6"/>
    <dgm:cxn modelId="{4F8F1D63-DB8B-4DDE-AFB3-05728D91F24E}" type="presOf" srcId="{196CDADD-6A19-4192-BB42-0DFB39CCB56A}" destId="{FB90A830-E731-4957-8651-B2E4791E9A0C}" srcOrd="0" destOrd="1" presId="urn:microsoft.com/office/officeart/2005/8/layout/vList6"/>
    <dgm:cxn modelId="{E0B26BA7-5C0B-48E7-80B1-B9DA63A5546D}" type="presOf" srcId="{C04067DB-5B4A-48E6-81D5-BB66C1601213}" destId="{A0D3CF51-38CE-471F-B745-3DE3ADFEF1BC}" srcOrd="0" destOrd="0" presId="urn:microsoft.com/office/officeart/2005/8/layout/vList6"/>
    <dgm:cxn modelId="{8AE080A0-0810-4648-8D91-FD8E5463CE7F}" type="presParOf" srcId="{A0D3CF51-38CE-471F-B745-3DE3ADFEF1BC}" destId="{53F4D62E-6135-4639-8BE7-47D3170EF64F}" srcOrd="0" destOrd="0" presId="urn:microsoft.com/office/officeart/2005/8/layout/vList6"/>
    <dgm:cxn modelId="{7CB6CE09-E1CF-44E5-81E1-9C900BAC05C5}" type="presParOf" srcId="{53F4D62E-6135-4639-8BE7-47D3170EF64F}" destId="{949B1A00-8EAB-4E70-8967-5940779F718D}" srcOrd="0" destOrd="0" presId="urn:microsoft.com/office/officeart/2005/8/layout/vList6"/>
    <dgm:cxn modelId="{DDBC7B31-FCFC-40F9-A17F-721F2D8CB401}" type="presParOf" srcId="{53F4D62E-6135-4639-8BE7-47D3170EF64F}" destId="{FB90A830-E731-4957-8651-B2E4791E9A0C}" srcOrd="1" destOrd="0" presId="urn:microsoft.com/office/officeart/2005/8/layout/vList6"/>
    <dgm:cxn modelId="{70C550C8-8687-4AF9-9860-9F890E62B1B0}" type="presParOf" srcId="{A0D3CF51-38CE-471F-B745-3DE3ADFEF1BC}" destId="{63224793-63B3-4477-ADC3-DF58817ED678}" srcOrd="1" destOrd="0" presId="urn:microsoft.com/office/officeart/2005/8/layout/vList6"/>
    <dgm:cxn modelId="{3325A141-4F3A-4754-843D-254BC63DDD10}" type="presParOf" srcId="{A0D3CF51-38CE-471F-B745-3DE3ADFEF1BC}" destId="{6DB5980F-670A-4CB0-AA94-C70D826CA477}" srcOrd="2" destOrd="0" presId="urn:microsoft.com/office/officeart/2005/8/layout/vList6"/>
    <dgm:cxn modelId="{3C3F16AF-1271-4DCF-8511-B75F2BB1D5C5}" type="presParOf" srcId="{6DB5980F-670A-4CB0-AA94-C70D826CA477}" destId="{5958E454-6412-40C2-B8F0-18C4C980C145}" srcOrd="0" destOrd="0" presId="urn:microsoft.com/office/officeart/2005/8/layout/vList6"/>
    <dgm:cxn modelId="{75EDC3DE-0E56-440A-BDAC-9A28AB5932C2}" type="presParOf" srcId="{6DB5980F-670A-4CB0-AA94-C70D826CA477}" destId="{D3F6D5FB-9ED5-4CAD-A59D-C7AE2385359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55EAB59-E108-40B9-9662-BEE137EC18B4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45B9187-BA90-4446-8D74-09276F387CE9}">
      <dgm:prSet phldrT="[Текст]"/>
      <dgm:spPr/>
      <dgm:t>
        <a:bodyPr/>
        <a:lstStyle/>
        <a:p>
          <a:r>
            <a:rPr lang="ru-RU" dirty="0" smtClean="0"/>
            <a:t>Наличие или отсутствие функциональных нарушений или хронических заболеваний</a:t>
          </a:r>
          <a:endParaRPr lang="ru-RU" dirty="0"/>
        </a:p>
      </dgm:t>
    </dgm:pt>
    <dgm:pt modelId="{1C9BE345-7D18-4700-8D47-E2455E0FFCC7}" type="parTrans" cxnId="{332CD9D7-0040-4100-9F16-3C2C6D475E58}">
      <dgm:prSet/>
      <dgm:spPr/>
      <dgm:t>
        <a:bodyPr/>
        <a:lstStyle/>
        <a:p>
          <a:endParaRPr lang="ru-RU"/>
        </a:p>
      </dgm:t>
    </dgm:pt>
    <dgm:pt modelId="{356BB15F-76E9-4E69-AC22-5DEB1157A667}" type="sibTrans" cxnId="{332CD9D7-0040-4100-9F16-3C2C6D475E58}">
      <dgm:prSet/>
      <dgm:spPr/>
      <dgm:t>
        <a:bodyPr/>
        <a:lstStyle/>
        <a:p>
          <a:endParaRPr lang="ru-RU"/>
        </a:p>
      </dgm:t>
    </dgm:pt>
    <dgm:pt modelId="{516DC8C5-AD21-4240-9324-72702E54946B}">
      <dgm:prSet phldrT="[Текст]"/>
      <dgm:spPr/>
      <dgm:t>
        <a:bodyPr/>
        <a:lstStyle/>
        <a:p>
          <a:r>
            <a:rPr lang="ru-RU" dirty="0" smtClean="0"/>
            <a:t>Уровень функционального состояния основных систем организма</a:t>
          </a:r>
          <a:endParaRPr lang="ru-RU" dirty="0"/>
        </a:p>
      </dgm:t>
    </dgm:pt>
    <dgm:pt modelId="{254B4E1F-9BA7-4757-9B4A-4E4266AB05AA}" type="parTrans" cxnId="{7810ACD9-581C-449A-905B-28D9656497C5}">
      <dgm:prSet/>
      <dgm:spPr/>
      <dgm:t>
        <a:bodyPr/>
        <a:lstStyle/>
        <a:p>
          <a:endParaRPr lang="ru-RU"/>
        </a:p>
      </dgm:t>
    </dgm:pt>
    <dgm:pt modelId="{F834927E-4D3B-4A15-B66A-883A85484926}" type="sibTrans" cxnId="{7810ACD9-581C-449A-905B-28D9656497C5}">
      <dgm:prSet/>
      <dgm:spPr/>
      <dgm:t>
        <a:bodyPr/>
        <a:lstStyle/>
        <a:p>
          <a:endParaRPr lang="ru-RU"/>
        </a:p>
      </dgm:t>
    </dgm:pt>
    <dgm:pt modelId="{DC6CEA7A-D942-4B20-8AB8-05BC3D76534E}">
      <dgm:prSet phldrT="[Текст]"/>
      <dgm:spPr/>
      <dgm:t>
        <a:bodyPr/>
        <a:lstStyle/>
        <a:p>
          <a:r>
            <a:rPr lang="ru-RU" dirty="0" smtClean="0"/>
            <a:t>Степень сопротивляемости организма к неблагоприятным внешним воздействиям</a:t>
          </a:r>
          <a:endParaRPr lang="ru-RU" dirty="0"/>
        </a:p>
      </dgm:t>
    </dgm:pt>
    <dgm:pt modelId="{7013F6DD-933F-4E71-B646-05A4C7FF0279}" type="parTrans" cxnId="{CCCB3D40-1C54-489C-B6B2-E3C3E6495431}">
      <dgm:prSet/>
      <dgm:spPr/>
      <dgm:t>
        <a:bodyPr/>
        <a:lstStyle/>
        <a:p>
          <a:endParaRPr lang="ru-RU"/>
        </a:p>
      </dgm:t>
    </dgm:pt>
    <dgm:pt modelId="{4AECA963-58C9-40E0-AACF-E2D6199C3845}" type="sibTrans" cxnId="{CCCB3D40-1C54-489C-B6B2-E3C3E6495431}">
      <dgm:prSet/>
      <dgm:spPr/>
      <dgm:t>
        <a:bodyPr/>
        <a:lstStyle/>
        <a:p>
          <a:endParaRPr lang="ru-RU"/>
        </a:p>
      </dgm:t>
    </dgm:pt>
    <dgm:pt modelId="{78D7B599-106D-45CE-B186-4B74343D568E}">
      <dgm:prSet phldrT="[Текст]"/>
      <dgm:spPr/>
      <dgm:t>
        <a:bodyPr/>
        <a:lstStyle/>
        <a:p>
          <a:r>
            <a:rPr lang="ru-RU" dirty="0" smtClean="0"/>
            <a:t>Уровень достигнутого развития и степень его гармоничности</a:t>
          </a:r>
          <a:endParaRPr lang="ru-RU" dirty="0"/>
        </a:p>
      </dgm:t>
    </dgm:pt>
    <dgm:pt modelId="{09EB785F-6C95-4A12-92E1-C2EC49A80511}" type="parTrans" cxnId="{17B08F11-A78F-4A74-BCBD-33088E303B8C}">
      <dgm:prSet/>
      <dgm:spPr/>
      <dgm:t>
        <a:bodyPr/>
        <a:lstStyle/>
        <a:p>
          <a:endParaRPr lang="ru-RU"/>
        </a:p>
      </dgm:t>
    </dgm:pt>
    <dgm:pt modelId="{4D23B57B-426F-4E9E-B591-DAE1A4CF1DB8}" type="sibTrans" cxnId="{17B08F11-A78F-4A74-BCBD-33088E303B8C}">
      <dgm:prSet/>
      <dgm:spPr/>
      <dgm:t>
        <a:bodyPr/>
        <a:lstStyle/>
        <a:p>
          <a:endParaRPr lang="ru-RU"/>
        </a:p>
      </dgm:t>
    </dgm:pt>
    <dgm:pt modelId="{013BCA78-9ED2-4244-8CA0-216EB64AAA3F}" type="pres">
      <dgm:prSet presAssocID="{E55EAB59-E108-40B9-9662-BEE137EC18B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691F49-B62A-4693-9DB8-7AC8E0299704}" type="pres">
      <dgm:prSet presAssocID="{D45B9187-BA90-4446-8D74-09276F387CE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D3C160-D35C-4CE8-90FD-8E0082DEAE74}" type="pres">
      <dgm:prSet presAssocID="{356BB15F-76E9-4E69-AC22-5DEB1157A667}" presName="sibTrans" presStyleCnt="0"/>
      <dgm:spPr/>
      <dgm:t>
        <a:bodyPr/>
        <a:lstStyle/>
        <a:p>
          <a:endParaRPr lang="ru-RU"/>
        </a:p>
      </dgm:t>
    </dgm:pt>
    <dgm:pt modelId="{F0E353FF-D286-47E8-B048-5EFA5287A980}" type="pres">
      <dgm:prSet presAssocID="{516DC8C5-AD21-4240-9324-72702E54946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7939DB-03AC-424A-8FF7-A1D11B65865A}" type="pres">
      <dgm:prSet presAssocID="{F834927E-4D3B-4A15-B66A-883A85484926}" presName="sibTrans" presStyleCnt="0"/>
      <dgm:spPr/>
      <dgm:t>
        <a:bodyPr/>
        <a:lstStyle/>
        <a:p>
          <a:endParaRPr lang="ru-RU"/>
        </a:p>
      </dgm:t>
    </dgm:pt>
    <dgm:pt modelId="{C1EAC2E0-1512-4C55-9C00-206514C382E7}" type="pres">
      <dgm:prSet presAssocID="{DC6CEA7A-D942-4B20-8AB8-05BC3D76534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D7C82A-C56C-4C09-87AA-D4AEA98BCE81}" type="pres">
      <dgm:prSet presAssocID="{4AECA963-58C9-40E0-AACF-E2D6199C3845}" presName="sibTrans" presStyleCnt="0"/>
      <dgm:spPr/>
      <dgm:t>
        <a:bodyPr/>
        <a:lstStyle/>
        <a:p>
          <a:endParaRPr lang="ru-RU"/>
        </a:p>
      </dgm:t>
    </dgm:pt>
    <dgm:pt modelId="{318D7D16-4BD9-4EFA-B046-ADE83A711324}" type="pres">
      <dgm:prSet presAssocID="{78D7B599-106D-45CE-B186-4B74343D568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10ACD9-581C-449A-905B-28D9656497C5}" srcId="{E55EAB59-E108-40B9-9662-BEE137EC18B4}" destId="{516DC8C5-AD21-4240-9324-72702E54946B}" srcOrd="1" destOrd="0" parTransId="{254B4E1F-9BA7-4757-9B4A-4E4266AB05AA}" sibTransId="{F834927E-4D3B-4A15-B66A-883A85484926}"/>
    <dgm:cxn modelId="{547525B3-140E-464E-84C6-E10CCB518E3E}" type="presOf" srcId="{DC6CEA7A-D942-4B20-8AB8-05BC3D76534E}" destId="{C1EAC2E0-1512-4C55-9C00-206514C382E7}" srcOrd="0" destOrd="0" presId="urn:microsoft.com/office/officeart/2005/8/layout/default"/>
    <dgm:cxn modelId="{B73B9E0C-C8E0-40A8-ADDB-2DE498EA1BF9}" type="presOf" srcId="{D45B9187-BA90-4446-8D74-09276F387CE9}" destId="{9D691F49-B62A-4693-9DB8-7AC8E0299704}" srcOrd="0" destOrd="0" presId="urn:microsoft.com/office/officeart/2005/8/layout/default"/>
    <dgm:cxn modelId="{17B08F11-A78F-4A74-BCBD-33088E303B8C}" srcId="{E55EAB59-E108-40B9-9662-BEE137EC18B4}" destId="{78D7B599-106D-45CE-B186-4B74343D568E}" srcOrd="3" destOrd="0" parTransId="{09EB785F-6C95-4A12-92E1-C2EC49A80511}" sibTransId="{4D23B57B-426F-4E9E-B591-DAE1A4CF1DB8}"/>
    <dgm:cxn modelId="{DA790F06-035A-43BF-BF5C-6EBD06B467DA}" type="presOf" srcId="{78D7B599-106D-45CE-B186-4B74343D568E}" destId="{318D7D16-4BD9-4EFA-B046-ADE83A711324}" srcOrd="0" destOrd="0" presId="urn:microsoft.com/office/officeart/2005/8/layout/default"/>
    <dgm:cxn modelId="{343A0CD4-88BF-42B5-B7E2-97317517CEE0}" type="presOf" srcId="{516DC8C5-AD21-4240-9324-72702E54946B}" destId="{F0E353FF-D286-47E8-B048-5EFA5287A980}" srcOrd="0" destOrd="0" presId="urn:microsoft.com/office/officeart/2005/8/layout/default"/>
    <dgm:cxn modelId="{CCCB3D40-1C54-489C-B6B2-E3C3E6495431}" srcId="{E55EAB59-E108-40B9-9662-BEE137EC18B4}" destId="{DC6CEA7A-D942-4B20-8AB8-05BC3D76534E}" srcOrd="2" destOrd="0" parTransId="{7013F6DD-933F-4E71-B646-05A4C7FF0279}" sibTransId="{4AECA963-58C9-40E0-AACF-E2D6199C3845}"/>
    <dgm:cxn modelId="{332CD9D7-0040-4100-9F16-3C2C6D475E58}" srcId="{E55EAB59-E108-40B9-9662-BEE137EC18B4}" destId="{D45B9187-BA90-4446-8D74-09276F387CE9}" srcOrd="0" destOrd="0" parTransId="{1C9BE345-7D18-4700-8D47-E2455E0FFCC7}" sibTransId="{356BB15F-76E9-4E69-AC22-5DEB1157A667}"/>
    <dgm:cxn modelId="{32BCD627-6181-4F0F-BBE3-97A181E23685}" type="presOf" srcId="{E55EAB59-E108-40B9-9662-BEE137EC18B4}" destId="{013BCA78-9ED2-4244-8CA0-216EB64AAA3F}" srcOrd="0" destOrd="0" presId="urn:microsoft.com/office/officeart/2005/8/layout/default"/>
    <dgm:cxn modelId="{4C532227-EA07-42C8-B854-287C5C16B65B}" type="presParOf" srcId="{013BCA78-9ED2-4244-8CA0-216EB64AAA3F}" destId="{9D691F49-B62A-4693-9DB8-7AC8E0299704}" srcOrd="0" destOrd="0" presId="urn:microsoft.com/office/officeart/2005/8/layout/default"/>
    <dgm:cxn modelId="{6DB8EB8A-4AA9-4010-A477-FFC64F6FE21C}" type="presParOf" srcId="{013BCA78-9ED2-4244-8CA0-216EB64AAA3F}" destId="{68D3C160-D35C-4CE8-90FD-8E0082DEAE74}" srcOrd="1" destOrd="0" presId="urn:microsoft.com/office/officeart/2005/8/layout/default"/>
    <dgm:cxn modelId="{B6012B9E-0EA3-475B-BD8E-040698FD3444}" type="presParOf" srcId="{013BCA78-9ED2-4244-8CA0-216EB64AAA3F}" destId="{F0E353FF-D286-47E8-B048-5EFA5287A980}" srcOrd="2" destOrd="0" presId="urn:microsoft.com/office/officeart/2005/8/layout/default"/>
    <dgm:cxn modelId="{0B99454A-D725-4D77-8F96-76BAF4F7885B}" type="presParOf" srcId="{013BCA78-9ED2-4244-8CA0-216EB64AAA3F}" destId="{257939DB-03AC-424A-8FF7-A1D11B65865A}" srcOrd="3" destOrd="0" presId="urn:microsoft.com/office/officeart/2005/8/layout/default"/>
    <dgm:cxn modelId="{DA343274-1B06-4A41-9C58-6D692D1144F3}" type="presParOf" srcId="{013BCA78-9ED2-4244-8CA0-216EB64AAA3F}" destId="{C1EAC2E0-1512-4C55-9C00-206514C382E7}" srcOrd="4" destOrd="0" presId="urn:microsoft.com/office/officeart/2005/8/layout/default"/>
    <dgm:cxn modelId="{06397BE6-933D-44EE-AAB3-E8B4EDD03F27}" type="presParOf" srcId="{013BCA78-9ED2-4244-8CA0-216EB64AAA3F}" destId="{30D7C82A-C56C-4C09-87AA-D4AEA98BCE81}" srcOrd="5" destOrd="0" presId="urn:microsoft.com/office/officeart/2005/8/layout/default"/>
    <dgm:cxn modelId="{ADD906F0-C1D7-4606-AF36-46D222E0AEDA}" type="presParOf" srcId="{013BCA78-9ED2-4244-8CA0-216EB64AAA3F}" destId="{318D7D16-4BD9-4EFA-B046-ADE83A711324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A6D875C-D5BB-445C-ADA0-11473077F6FB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CAC49B-91BE-4FD5-8F04-98E86E8D24C4}">
      <dgm:prSet phldrT="[Текст]"/>
      <dgm:spPr/>
      <dgm:t>
        <a:bodyPr/>
        <a:lstStyle/>
        <a:p>
          <a:r>
            <a:rPr lang="ru-RU" dirty="0" smtClean="0"/>
            <a:t>Здоровые </a:t>
          </a:r>
          <a:endParaRPr lang="ru-RU" dirty="0"/>
        </a:p>
      </dgm:t>
    </dgm:pt>
    <dgm:pt modelId="{65D0F887-ECF3-4B47-8459-A1444E100933}" type="parTrans" cxnId="{AE9EBC33-87B3-47C3-957C-3EEE916D7D54}">
      <dgm:prSet/>
      <dgm:spPr/>
      <dgm:t>
        <a:bodyPr/>
        <a:lstStyle/>
        <a:p>
          <a:endParaRPr lang="ru-RU"/>
        </a:p>
      </dgm:t>
    </dgm:pt>
    <dgm:pt modelId="{621D2A24-4E4C-4878-AB1E-45C961CCB397}" type="sibTrans" cxnId="{AE9EBC33-87B3-47C3-957C-3EEE916D7D54}">
      <dgm:prSet/>
      <dgm:spPr/>
      <dgm:t>
        <a:bodyPr/>
        <a:lstStyle/>
        <a:p>
          <a:endParaRPr lang="ru-RU"/>
        </a:p>
      </dgm:t>
    </dgm:pt>
    <dgm:pt modelId="{13657BF8-1D14-449E-9A48-6DFB3917A92C}">
      <dgm:prSet phldrT="[Текст]"/>
      <dgm:spPr/>
      <dgm:t>
        <a:bodyPr/>
        <a:lstStyle/>
        <a:p>
          <a:r>
            <a:rPr lang="ru-RU" dirty="0" smtClean="0"/>
            <a:t>Нормальное психическое развитие</a:t>
          </a:r>
          <a:endParaRPr lang="ru-RU" dirty="0"/>
        </a:p>
      </dgm:t>
    </dgm:pt>
    <dgm:pt modelId="{0E9C9BB0-8670-4A08-8805-B7EF4A93357A}" type="parTrans" cxnId="{533B5536-83BA-4206-9399-32D43E8D8771}">
      <dgm:prSet/>
      <dgm:spPr/>
      <dgm:t>
        <a:bodyPr/>
        <a:lstStyle/>
        <a:p>
          <a:endParaRPr lang="ru-RU"/>
        </a:p>
      </dgm:t>
    </dgm:pt>
    <dgm:pt modelId="{32ED6058-AAEC-4733-8A19-6B3CB6E00461}" type="sibTrans" cxnId="{533B5536-83BA-4206-9399-32D43E8D8771}">
      <dgm:prSet/>
      <dgm:spPr/>
      <dgm:t>
        <a:bodyPr/>
        <a:lstStyle/>
        <a:p>
          <a:endParaRPr lang="ru-RU"/>
        </a:p>
      </dgm:t>
    </dgm:pt>
    <dgm:pt modelId="{752B17F7-58AB-46E6-9478-A680F14C1433}">
      <dgm:prSet phldrT="[Текст]"/>
      <dgm:spPr/>
      <dgm:t>
        <a:bodyPr/>
        <a:lstStyle/>
        <a:p>
          <a:r>
            <a:rPr lang="ru-RU" dirty="0" smtClean="0"/>
            <a:t>Нормальное физическое развитие</a:t>
          </a:r>
          <a:endParaRPr lang="ru-RU" dirty="0"/>
        </a:p>
      </dgm:t>
    </dgm:pt>
    <dgm:pt modelId="{E52BC8CE-3905-4EDE-92ED-D54AD4C12AF0}" type="parTrans" cxnId="{75377824-82A6-4627-A128-61F440C2DA85}">
      <dgm:prSet/>
      <dgm:spPr/>
      <dgm:t>
        <a:bodyPr/>
        <a:lstStyle/>
        <a:p>
          <a:endParaRPr lang="ru-RU"/>
        </a:p>
      </dgm:t>
    </dgm:pt>
    <dgm:pt modelId="{2D28E1D5-04C1-4768-B01D-0620928F40B1}" type="sibTrans" cxnId="{75377824-82A6-4627-A128-61F440C2DA85}">
      <dgm:prSet/>
      <dgm:spPr/>
      <dgm:t>
        <a:bodyPr/>
        <a:lstStyle/>
        <a:p>
          <a:endParaRPr lang="ru-RU"/>
        </a:p>
      </dgm:t>
    </dgm:pt>
    <dgm:pt modelId="{206FC1CF-3098-4F73-8FC8-0A4D8EB0AA5E}">
      <dgm:prSet phldrT="[Текст]"/>
      <dgm:spPr/>
      <dgm:t>
        <a:bodyPr/>
        <a:lstStyle/>
        <a:p>
          <a:r>
            <a:rPr lang="ru-RU" dirty="0" smtClean="0"/>
            <a:t>Нет функциональных и морфологических отклонений</a:t>
          </a:r>
          <a:endParaRPr lang="ru-RU" dirty="0"/>
        </a:p>
      </dgm:t>
    </dgm:pt>
    <dgm:pt modelId="{BDC69684-09BB-49D7-BD1B-AEDB09081314}" type="parTrans" cxnId="{C48A53C2-F9B2-42FC-9AC6-DCDD8E562BA4}">
      <dgm:prSet/>
      <dgm:spPr/>
      <dgm:t>
        <a:bodyPr/>
        <a:lstStyle/>
        <a:p>
          <a:endParaRPr lang="ru-RU"/>
        </a:p>
      </dgm:t>
    </dgm:pt>
    <dgm:pt modelId="{61D4C655-8C64-4DF6-B745-3552AC4CDB10}" type="sibTrans" cxnId="{C48A53C2-F9B2-42FC-9AC6-DCDD8E562BA4}">
      <dgm:prSet/>
      <dgm:spPr/>
      <dgm:t>
        <a:bodyPr/>
        <a:lstStyle/>
        <a:p>
          <a:endParaRPr lang="ru-RU"/>
        </a:p>
      </dgm:t>
    </dgm:pt>
    <dgm:pt modelId="{243869E0-0C7E-4A71-919C-51623AC80BFD}" type="pres">
      <dgm:prSet presAssocID="{DA6D875C-D5BB-445C-ADA0-11473077F6F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EC38C46-E9EA-4C0F-86CF-0184983AB979}" type="pres">
      <dgm:prSet presAssocID="{31CAC49B-91BE-4FD5-8F04-98E86E8D24C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7D04A8-C355-41CA-998E-EE5FD5A583E4}" type="pres">
      <dgm:prSet presAssocID="{621D2A24-4E4C-4878-AB1E-45C961CCB397}" presName="sibTrans" presStyleCnt="0"/>
      <dgm:spPr/>
      <dgm:t>
        <a:bodyPr/>
        <a:lstStyle/>
        <a:p>
          <a:endParaRPr lang="ru-RU"/>
        </a:p>
      </dgm:t>
    </dgm:pt>
    <dgm:pt modelId="{B659A5DC-D382-4049-9B91-614728A35F4D}" type="pres">
      <dgm:prSet presAssocID="{13657BF8-1D14-449E-9A48-6DFB3917A92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A8E02C-081D-4AD7-A70C-101A92838306}" type="pres">
      <dgm:prSet presAssocID="{32ED6058-AAEC-4733-8A19-6B3CB6E00461}" presName="sibTrans" presStyleCnt="0"/>
      <dgm:spPr/>
      <dgm:t>
        <a:bodyPr/>
        <a:lstStyle/>
        <a:p>
          <a:endParaRPr lang="ru-RU"/>
        </a:p>
      </dgm:t>
    </dgm:pt>
    <dgm:pt modelId="{3F5001C6-4310-4670-B1A9-9A92F0AD0CA0}" type="pres">
      <dgm:prSet presAssocID="{752B17F7-58AB-46E6-9478-A680F14C143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AEEF91-9D86-40F1-AAE0-BCCD10F36142}" type="pres">
      <dgm:prSet presAssocID="{2D28E1D5-04C1-4768-B01D-0620928F40B1}" presName="sibTrans" presStyleCnt="0"/>
      <dgm:spPr/>
      <dgm:t>
        <a:bodyPr/>
        <a:lstStyle/>
        <a:p>
          <a:endParaRPr lang="ru-RU"/>
        </a:p>
      </dgm:t>
    </dgm:pt>
    <dgm:pt modelId="{31DFA887-8DE8-4FA7-99D4-772B3B4BC90A}" type="pres">
      <dgm:prSet presAssocID="{206FC1CF-3098-4F73-8FC8-0A4D8EB0AA5E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377824-82A6-4627-A128-61F440C2DA85}" srcId="{DA6D875C-D5BB-445C-ADA0-11473077F6FB}" destId="{752B17F7-58AB-46E6-9478-A680F14C1433}" srcOrd="2" destOrd="0" parTransId="{E52BC8CE-3905-4EDE-92ED-D54AD4C12AF0}" sibTransId="{2D28E1D5-04C1-4768-B01D-0620928F40B1}"/>
    <dgm:cxn modelId="{C48A53C2-F9B2-42FC-9AC6-DCDD8E562BA4}" srcId="{DA6D875C-D5BB-445C-ADA0-11473077F6FB}" destId="{206FC1CF-3098-4F73-8FC8-0A4D8EB0AA5E}" srcOrd="3" destOrd="0" parTransId="{BDC69684-09BB-49D7-BD1B-AEDB09081314}" sibTransId="{61D4C655-8C64-4DF6-B745-3552AC4CDB10}"/>
    <dgm:cxn modelId="{1347AA7B-014D-4C56-B967-68BB9ED57432}" type="presOf" srcId="{31CAC49B-91BE-4FD5-8F04-98E86E8D24C4}" destId="{2EC38C46-E9EA-4C0F-86CF-0184983AB979}" srcOrd="0" destOrd="0" presId="urn:microsoft.com/office/officeart/2005/8/layout/default"/>
    <dgm:cxn modelId="{06871010-F617-4FFC-867D-1080153A7EED}" type="presOf" srcId="{13657BF8-1D14-449E-9A48-6DFB3917A92C}" destId="{B659A5DC-D382-4049-9B91-614728A35F4D}" srcOrd="0" destOrd="0" presId="urn:microsoft.com/office/officeart/2005/8/layout/default"/>
    <dgm:cxn modelId="{F6E276BA-48E6-4722-AFAE-DAF37BD4B2B9}" type="presOf" srcId="{206FC1CF-3098-4F73-8FC8-0A4D8EB0AA5E}" destId="{31DFA887-8DE8-4FA7-99D4-772B3B4BC90A}" srcOrd="0" destOrd="0" presId="urn:microsoft.com/office/officeart/2005/8/layout/default"/>
    <dgm:cxn modelId="{C49D6D73-CE4C-43D9-B890-FE77A8A6F50B}" type="presOf" srcId="{752B17F7-58AB-46E6-9478-A680F14C1433}" destId="{3F5001C6-4310-4670-B1A9-9A92F0AD0CA0}" srcOrd="0" destOrd="0" presId="urn:microsoft.com/office/officeart/2005/8/layout/default"/>
    <dgm:cxn modelId="{AE9EBC33-87B3-47C3-957C-3EEE916D7D54}" srcId="{DA6D875C-D5BB-445C-ADA0-11473077F6FB}" destId="{31CAC49B-91BE-4FD5-8F04-98E86E8D24C4}" srcOrd="0" destOrd="0" parTransId="{65D0F887-ECF3-4B47-8459-A1444E100933}" sibTransId="{621D2A24-4E4C-4878-AB1E-45C961CCB397}"/>
    <dgm:cxn modelId="{A3D41206-7A86-4D81-818A-52A60F8C97F5}" type="presOf" srcId="{DA6D875C-D5BB-445C-ADA0-11473077F6FB}" destId="{243869E0-0C7E-4A71-919C-51623AC80BFD}" srcOrd="0" destOrd="0" presId="urn:microsoft.com/office/officeart/2005/8/layout/default"/>
    <dgm:cxn modelId="{533B5536-83BA-4206-9399-32D43E8D8771}" srcId="{DA6D875C-D5BB-445C-ADA0-11473077F6FB}" destId="{13657BF8-1D14-449E-9A48-6DFB3917A92C}" srcOrd="1" destOrd="0" parTransId="{0E9C9BB0-8670-4A08-8805-B7EF4A93357A}" sibTransId="{32ED6058-AAEC-4733-8A19-6B3CB6E00461}"/>
    <dgm:cxn modelId="{1A26C6D0-9C5C-4687-9948-09254470F234}" type="presParOf" srcId="{243869E0-0C7E-4A71-919C-51623AC80BFD}" destId="{2EC38C46-E9EA-4C0F-86CF-0184983AB979}" srcOrd="0" destOrd="0" presId="urn:microsoft.com/office/officeart/2005/8/layout/default"/>
    <dgm:cxn modelId="{CC9B5A52-613E-4468-AD2D-8AD85FA381CD}" type="presParOf" srcId="{243869E0-0C7E-4A71-919C-51623AC80BFD}" destId="{267D04A8-C355-41CA-998E-EE5FD5A583E4}" srcOrd="1" destOrd="0" presId="urn:microsoft.com/office/officeart/2005/8/layout/default"/>
    <dgm:cxn modelId="{6B5CC0FD-53E5-4888-8C52-0184B3381D48}" type="presParOf" srcId="{243869E0-0C7E-4A71-919C-51623AC80BFD}" destId="{B659A5DC-D382-4049-9B91-614728A35F4D}" srcOrd="2" destOrd="0" presId="urn:microsoft.com/office/officeart/2005/8/layout/default"/>
    <dgm:cxn modelId="{988E15F5-71F1-4654-BFC8-2B5BBF6847F7}" type="presParOf" srcId="{243869E0-0C7E-4A71-919C-51623AC80BFD}" destId="{0FA8E02C-081D-4AD7-A70C-101A92838306}" srcOrd="3" destOrd="0" presId="urn:microsoft.com/office/officeart/2005/8/layout/default"/>
    <dgm:cxn modelId="{40FC9264-6F79-4202-B00C-9CBA07C3AFD2}" type="presParOf" srcId="{243869E0-0C7E-4A71-919C-51623AC80BFD}" destId="{3F5001C6-4310-4670-B1A9-9A92F0AD0CA0}" srcOrd="4" destOrd="0" presId="urn:microsoft.com/office/officeart/2005/8/layout/default"/>
    <dgm:cxn modelId="{5C17523A-1CC1-43F3-B522-CBE0D158E358}" type="presParOf" srcId="{243869E0-0C7E-4A71-919C-51623AC80BFD}" destId="{32AEEF91-9D86-40F1-AAE0-BCCD10F36142}" srcOrd="5" destOrd="0" presId="urn:microsoft.com/office/officeart/2005/8/layout/default"/>
    <dgm:cxn modelId="{E7F2895D-58FA-40E0-A114-914BBE3E7DD3}" type="presParOf" srcId="{243869E0-0C7E-4A71-919C-51623AC80BFD}" destId="{31DFA887-8DE8-4FA7-99D4-772B3B4BC90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8721924-F907-4FEE-AE26-9B210B4CA35A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55D74E-45E2-4F42-AA36-FFAD92116C87}">
      <dgm:prSet phldrT="[Текст]" custT="1"/>
      <dgm:spPr/>
      <dgm:t>
        <a:bodyPr/>
        <a:lstStyle/>
        <a:p>
          <a:r>
            <a:rPr lang="ru-RU" sz="2000" b="0" dirty="0" smtClean="0"/>
            <a:t>Функциональные и </a:t>
          </a:r>
          <a:r>
            <a:rPr lang="ru-RU" sz="2000" b="0" dirty="0" err="1" smtClean="0"/>
            <a:t>морфо-функциональные</a:t>
          </a:r>
          <a:r>
            <a:rPr lang="ru-RU" sz="2000" b="0" dirty="0" smtClean="0"/>
            <a:t> нарушения</a:t>
          </a:r>
          <a:endParaRPr lang="ru-RU" sz="2000" b="0" dirty="0"/>
        </a:p>
      </dgm:t>
    </dgm:pt>
    <dgm:pt modelId="{C2F74056-5041-4992-962E-073A35FB0C78}" type="parTrans" cxnId="{45F3A9F3-9768-40AA-BB43-CA6185F6CF49}">
      <dgm:prSet/>
      <dgm:spPr/>
      <dgm:t>
        <a:bodyPr/>
        <a:lstStyle/>
        <a:p>
          <a:endParaRPr lang="ru-RU"/>
        </a:p>
      </dgm:t>
    </dgm:pt>
    <dgm:pt modelId="{812A7ADD-7282-46CA-B458-F29013F5C67A}" type="sibTrans" cxnId="{45F3A9F3-9768-40AA-BB43-CA6185F6CF49}">
      <dgm:prSet/>
      <dgm:spPr/>
      <dgm:t>
        <a:bodyPr/>
        <a:lstStyle/>
        <a:p>
          <a:endParaRPr lang="ru-RU"/>
        </a:p>
      </dgm:t>
    </dgm:pt>
    <dgm:pt modelId="{AB35878F-BDE0-4388-BEAA-32DC522A7672}">
      <dgm:prSet phldrT="[Текст]" custT="1"/>
      <dgm:spPr/>
      <dgm:t>
        <a:bodyPr/>
        <a:lstStyle/>
        <a:p>
          <a:r>
            <a:rPr lang="ru-RU" sz="2000" b="0" dirty="0" err="1" smtClean="0"/>
            <a:t>Реконвалесценты</a:t>
          </a:r>
          <a:r>
            <a:rPr lang="ru-RU" sz="2000" b="0" dirty="0" smtClean="0"/>
            <a:t> </a:t>
          </a:r>
          <a:endParaRPr lang="ru-RU" sz="2000" b="0" dirty="0"/>
        </a:p>
      </dgm:t>
    </dgm:pt>
    <dgm:pt modelId="{994E8D21-02C6-49D5-85F3-ED1F8EC2BFCF}" type="parTrans" cxnId="{BDA9DEF9-5DB5-4BD6-90A7-5908F3E0235D}">
      <dgm:prSet/>
      <dgm:spPr/>
      <dgm:t>
        <a:bodyPr/>
        <a:lstStyle/>
        <a:p>
          <a:endParaRPr lang="ru-RU"/>
        </a:p>
      </dgm:t>
    </dgm:pt>
    <dgm:pt modelId="{41C2DA36-43D9-4B0C-8043-0A1734CB01F2}" type="sibTrans" cxnId="{BDA9DEF9-5DB5-4BD6-90A7-5908F3E0235D}">
      <dgm:prSet/>
      <dgm:spPr/>
      <dgm:t>
        <a:bodyPr/>
        <a:lstStyle/>
        <a:p>
          <a:endParaRPr lang="ru-RU"/>
        </a:p>
      </dgm:t>
    </dgm:pt>
    <dgm:pt modelId="{AFC40CC3-4F6B-4960-A4A9-7EF2B17BA1B2}">
      <dgm:prSet phldrT="[Текст]" custT="1"/>
      <dgm:spPr/>
      <dgm:t>
        <a:bodyPr/>
        <a:lstStyle/>
        <a:p>
          <a:r>
            <a:rPr lang="ru-RU" sz="2000" b="0" dirty="0" smtClean="0"/>
            <a:t>Задержка физического развития при отсутствии эндокринных заболеваний, с дефицитом или избытком массы</a:t>
          </a:r>
          <a:endParaRPr lang="ru-RU" sz="2000" b="0" dirty="0"/>
        </a:p>
      </dgm:t>
    </dgm:pt>
    <dgm:pt modelId="{C07608C6-854E-41A1-90AB-EC1760D0E97E}" type="parTrans" cxnId="{52D91338-36E1-45D2-8D5A-1165CF7350E9}">
      <dgm:prSet/>
      <dgm:spPr/>
      <dgm:t>
        <a:bodyPr/>
        <a:lstStyle/>
        <a:p>
          <a:endParaRPr lang="ru-RU"/>
        </a:p>
      </dgm:t>
    </dgm:pt>
    <dgm:pt modelId="{30124DEC-0501-46DD-9C33-0708DBABE096}" type="sibTrans" cxnId="{52D91338-36E1-45D2-8D5A-1165CF7350E9}">
      <dgm:prSet/>
      <dgm:spPr/>
      <dgm:t>
        <a:bodyPr/>
        <a:lstStyle/>
        <a:p>
          <a:endParaRPr lang="ru-RU"/>
        </a:p>
      </dgm:t>
    </dgm:pt>
    <dgm:pt modelId="{1382E014-EE49-43FA-9B77-F30CA9AD450A}">
      <dgm:prSet phldrT="[Текст]" custT="1"/>
      <dgm:spPr/>
      <dgm:t>
        <a:bodyPr/>
        <a:lstStyle/>
        <a:p>
          <a:r>
            <a:rPr lang="ru-RU" sz="2000" b="0" dirty="0" smtClean="0"/>
            <a:t>ЧБД</a:t>
          </a:r>
          <a:endParaRPr lang="ru-RU" sz="2000" b="0" dirty="0"/>
        </a:p>
      </dgm:t>
    </dgm:pt>
    <dgm:pt modelId="{7F42AD85-5A21-4B59-A6D4-4102490CCF8B}" type="parTrans" cxnId="{E71ED107-9162-4586-9CC2-8461D5B908CE}">
      <dgm:prSet/>
      <dgm:spPr/>
      <dgm:t>
        <a:bodyPr/>
        <a:lstStyle/>
        <a:p>
          <a:endParaRPr lang="ru-RU"/>
        </a:p>
      </dgm:t>
    </dgm:pt>
    <dgm:pt modelId="{3033B881-5159-4BA4-8623-29388E397B4F}" type="sibTrans" cxnId="{E71ED107-9162-4586-9CC2-8461D5B908CE}">
      <dgm:prSet/>
      <dgm:spPr/>
      <dgm:t>
        <a:bodyPr/>
        <a:lstStyle/>
        <a:p>
          <a:endParaRPr lang="ru-RU"/>
        </a:p>
      </dgm:t>
    </dgm:pt>
    <dgm:pt modelId="{CE858D92-959F-44A0-B96D-C4C7D2258506}">
      <dgm:prSet phldrT="[Текст]" custT="1"/>
      <dgm:spPr/>
      <dgm:t>
        <a:bodyPr/>
        <a:lstStyle/>
        <a:p>
          <a:r>
            <a:rPr lang="ru-RU" sz="2000" b="0" dirty="0" smtClean="0"/>
            <a:t>Физические недостатки, последствия травм, операций при сохранности функций</a:t>
          </a:r>
          <a:endParaRPr lang="ru-RU" sz="2000" b="0" dirty="0"/>
        </a:p>
      </dgm:t>
    </dgm:pt>
    <dgm:pt modelId="{20592E44-4B7A-46BE-A35E-E16CC51B6924}" type="parTrans" cxnId="{C708BF07-52F4-4F82-BAA0-F8CD96A4242F}">
      <dgm:prSet/>
      <dgm:spPr/>
      <dgm:t>
        <a:bodyPr/>
        <a:lstStyle/>
        <a:p>
          <a:endParaRPr lang="ru-RU"/>
        </a:p>
      </dgm:t>
    </dgm:pt>
    <dgm:pt modelId="{7B9BD5DC-59C5-462A-B44B-A12EB0F02A48}" type="sibTrans" cxnId="{C708BF07-52F4-4F82-BAA0-F8CD96A4242F}">
      <dgm:prSet/>
      <dgm:spPr/>
      <dgm:t>
        <a:bodyPr/>
        <a:lstStyle/>
        <a:p>
          <a:endParaRPr lang="ru-RU"/>
        </a:p>
      </dgm:t>
    </dgm:pt>
    <dgm:pt modelId="{FEEB8B44-BBAF-475F-A904-B1115B9599EE}" type="pres">
      <dgm:prSet presAssocID="{98721924-F907-4FEE-AE26-9B210B4CA35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4AA61E-5C7B-43A3-88E8-866D2F2E421C}" type="pres">
      <dgm:prSet presAssocID="{2355D74E-45E2-4F42-AA36-FFAD92116C87}" presName="node" presStyleLbl="node1" presStyleIdx="0" presStyleCnt="5" custLinFactNeighborX="2758" custLinFactNeighborY="-41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216A09-FC88-40C1-9FD1-593124971DF4}" type="pres">
      <dgm:prSet presAssocID="{812A7ADD-7282-46CA-B458-F29013F5C67A}" presName="sibTrans" presStyleCnt="0"/>
      <dgm:spPr/>
      <dgm:t>
        <a:bodyPr/>
        <a:lstStyle/>
        <a:p>
          <a:endParaRPr lang="ru-RU"/>
        </a:p>
      </dgm:t>
    </dgm:pt>
    <dgm:pt modelId="{E3BEA569-6E84-4651-B3CC-28200BB3A067}" type="pres">
      <dgm:prSet presAssocID="{AB35878F-BDE0-4388-BEAA-32DC522A7672}" presName="node" presStyleLbl="node1" presStyleIdx="1" presStyleCnt="5" custLinFactX="7521" custLinFactNeighborX="100000" custLinFactNeighborY="-41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D56BA4-253B-417C-95DA-2B8C7872E01F}" type="pres">
      <dgm:prSet presAssocID="{41C2DA36-43D9-4B0C-8043-0A1734CB01F2}" presName="sibTrans" presStyleCnt="0"/>
      <dgm:spPr/>
      <dgm:t>
        <a:bodyPr/>
        <a:lstStyle/>
        <a:p>
          <a:endParaRPr lang="ru-RU"/>
        </a:p>
      </dgm:t>
    </dgm:pt>
    <dgm:pt modelId="{7CEC9655-68D4-40D8-A08A-A516CCE481EC}" type="pres">
      <dgm:prSet presAssocID="{AFC40CC3-4F6B-4960-A4A9-7EF2B17BA1B2}" presName="node" presStyleLbl="node1" presStyleIdx="2" presStyleCnt="5" custScaleY="179357" custLinFactX="-9860" custLinFactNeighborX="-100000" custLinFactNeighborY="497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0FBABA-7949-48BF-B12E-13E60F586E58}" type="pres">
      <dgm:prSet presAssocID="{30124DEC-0501-46DD-9C33-0708DBABE096}" presName="sibTrans" presStyleCnt="0"/>
      <dgm:spPr/>
      <dgm:t>
        <a:bodyPr/>
        <a:lstStyle/>
        <a:p>
          <a:endParaRPr lang="ru-RU"/>
        </a:p>
      </dgm:t>
    </dgm:pt>
    <dgm:pt modelId="{6BBB33CD-B9E0-4A13-85B9-60B8EC6F222E}" type="pres">
      <dgm:prSet presAssocID="{1382E014-EE49-43FA-9B77-F30CA9AD450A}" presName="node" presStyleLbl="node1" presStyleIdx="3" presStyleCnt="5" custLinFactNeighborX="-52242" custLinFactNeighborY="-2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6D3A6E-44AC-4552-B59A-7FEB638D9EBA}" type="pres">
      <dgm:prSet presAssocID="{3033B881-5159-4BA4-8623-29388E397B4F}" presName="sibTrans" presStyleCnt="0"/>
      <dgm:spPr/>
      <dgm:t>
        <a:bodyPr/>
        <a:lstStyle/>
        <a:p>
          <a:endParaRPr lang="ru-RU"/>
        </a:p>
      </dgm:t>
    </dgm:pt>
    <dgm:pt modelId="{19873BF8-21D2-4050-A76B-76AC9CAB9C07}" type="pres">
      <dgm:prSet presAssocID="{CE858D92-959F-44A0-B96D-C4C7D2258506}" presName="node" presStyleLbl="node1" presStyleIdx="4" presStyleCnt="5" custLinFactNeighborX="49696" custLinFactNeighborY="-2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A88B61-8CBB-484A-A385-F30833570328}" type="presOf" srcId="{1382E014-EE49-43FA-9B77-F30CA9AD450A}" destId="{6BBB33CD-B9E0-4A13-85B9-60B8EC6F222E}" srcOrd="0" destOrd="0" presId="urn:microsoft.com/office/officeart/2005/8/layout/default"/>
    <dgm:cxn modelId="{52D91338-36E1-45D2-8D5A-1165CF7350E9}" srcId="{98721924-F907-4FEE-AE26-9B210B4CA35A}" destId="{AFC40CC3-4F6B-4960-A4A9-7EF2B17BA1B2}" srcOrd="2" destOrd="0" parTransId="{C07608C6-854E-41A1-90AB-EC1760D0E97E}" sibTransId="{30124DEC-0501-46DD-9C33-0708DBABE096}"/>
    <dgm:cxn modelId="{26E131BD-5A66-4C5F-A374-D3F1D5CFEB5D}" type="presOf" srcId="{2355D74E-45E2-4F42-AA36-FFAD92116C87}" destId="{0C4AA61E-5C7B-43A3-88E8-866D2F2E421C}" srcOrd="0" destOrd="0" presId="urn:microsoft.com/office/officeart/2005/8/layout/default"/>
    <dgm:cxn modelId="{755CF0F5-E9E4-4BDB-8A4A-2A9F3E1D9C83}" type="presOf" srcId="{AB35878F-BDE0-4388-BEAA-32DC522A7672}" destId="{E3BEA569-6E84-4651-B3CC-28200BB3A067}" srcOrd="0" destOrd="0" presId="urn:microsoft.com/office/officeart/2005/8/layout/default"/>
    <dgm:cxn modelId="{1AAEA281-D839-4F96-A521-6B26FE7168CD}" type="presOf" srcId="{98721924-F907-4FEE-AE26-9B210B4CA35A}" destId="{FEEB8B44-BBAF-475F-A904-B1115B9599EE}" srcOrd="0" destOrd="0" presId="urn:microsoft.com/office/officeart/2005/8/layout/default"/>
    <dgm:cxn modelId="{E71ED107-9162-4586-9CC2-8461D5B908CE}" srcId="{98721924-F907-4FEE-AE26-9B210B4CA35A}" destId="{1382E014-EE49-43FA-9B77-F30CA9AD450A}" srcOrd="3" destOrd="0" parTransId="{7F42AD85-5A21-4B59-A6D4-4102490CCF8B}" sibTransId="{3033B881-5159-4BA4-8623-29388E397B4F}"/>
    <dgm:cxn modelId="{73281840-48ED-4150-B379-61A76E6C8279}" type="presOf" srcId="{CE858D92-959F-44A0-B96D-C4C7D2258506}" destId="{19873BF8-21D2-4050-A76B-76AC9CAB9C07}" srcOrd="0" destOrd="0" presId="urn:microsoft.com/office/officeart/2005/8/layout/default"/>
    <dgm:cxn modelId="{45F3A9F3-9768-40AA-BB43-CA6185F6CF49}" srcId="{98721924-F907-4FEE-AE26-9B210B4CA35A}" destId="{2355D74E-45E2-4F42-AA36-FFAD92116C87}" srcOrd="0" destOrd="0" parTransId="{C2F74056-5041-4992-962E-073A35FB0C78}" sibTransId="{812A7ADD-7282-46CA-B458-F29013F5C67A}"/>
    <dgm:cxn modelId="{BDA9DEF9-5DB5-4BD6-90A7-5908F3E0235D}" srcId="{98721924-F907-4FEE-AE26-9B210B4CA35A}" destId="{AB35878F-BDE0-4388-BEAA-32DC522A7672}" srcOrd="1" destOrd="0" parTransId="{994E8D21-02C6-49D5-85F3-ED1F8EC2BFCF}" sibTransId="{41C2DA36-43D9-4B0C-8043-0A1734CB01F2}"/>
    <dgm:cxn modelId="{C168D279-483F-47BC-89F3-54A8904A84B7}" type="presOf" srcId="{AFC40CC3-4F6B-4960-A4A9-7EF2B17BA1B2}" destId="{7CEC9655-68D4-40D8-A08A-A516CCE481EC}" srcOrd="0" destOrd="0" presId="urn:microsoft.com/office/officeart/2005/8/layout/default"/>
    <dgm:cxn modelId="{C708BF07-52F4-4F82-BAA0-F8CD96A4242F}" srcId="{98721924-F907-4FEE-AE26-9B210B4CA35A}" destId="{CE858D92-959F-44A0-B96D-C4C7D2258506}" srcOrd="4" destOrd="0" parTransId="{20592E44-4B7A-46BE-A35E-E16CC51B6924}" sibTransId="{7B9BD5DC-59C5-462A-B44B-A12EB0F02A48}"/>
    <dgm:cxn modelId="{8369CEAF-B305-4DAA-A42E-86A9D483E664}" type="presParOf" srcId="{FEEB8B44-BBAF-475F-A904-B1115B9599EE}" destId="{0C4AA61E-5C7B-43A3-88E8-866D2F2E421C}" srcOrd="0" destOrd="0" presId="urn:microsoft.com/office/officeart/2005/8/layout/default"/>
    <dgm:cxn modelId="{2D2E2F8D-A38A-4265-AA99-612582106BC0}" type="presParOf" srcId="{FEEB8B44-BBAF-475F-A904-B1115B9599EE}" destId="{31216A09-FC88-40C1-9FD1-593124971DF4}" srcOrd="1" destOrd="0" presId="urn:microsoft.com/office/officeart/2005/8/layout/default"/>
    <dgm:cxn modelId="{2EEFF286-6508-4B30-BB60-BBE9CFB15346}" type="presParOf" srcId="{FEEB8B44-BBAF-475F-A904-B1115B9599EE}" destId="{E3BEA569-6E84-4651-B3CC-28200BB3A067}" srcOrd="2" destOrd="0" presId="urn:microsoft.com/office/officeart/2005/8/layout/default"/>
    <dgm:cxn modelId="{2F4AC232-EC75-4250-83CC-9136C2020290}" type="presParOf" srcId="{FEEB8B44-BBAF-475F-A904-B1115B9599EE}" destId="{F8D56BA4-253B-417C-95DA-2B8C7872E01F}" srcOrd="3" destOrd="0" presId="urn:microsoft.com/office/officeart/2005/8/layout/default"/>
    <dgm:cxn modelId="{3378ED25-AB4D-4249-AA6C-CCE96798F125}" type="presParOf" srcId="{FEEB8B44-BBAF-475F-A904-B1115B9599EE}" destId="{7CEC9655-68D4-40D8-A08A-A516CCE481EC}" srcOrd="4" destOrd="0" presId="urn:microsoft.com/office/officeart/2005/8/layout/default"/>
    <dgm:cxn modelId="{8C4F6AA0-D682-45CA-8F7C-6A7D0DC2233E}" type="presParOf" srcId="{FEEB8B44-BBAF-475F-A904-B1115B9599EE}" destId="{DC0FBABA-7949-48BF-B12E-13E60F586E58}" srcOrd="5" destOrd="0" presId="urn:microsoft.com/office/officeart/2005/8/layout/default"/>
    <dgm:cxn modelId="{2CFF2A7D-A784-4027-B15B-27978A0B9091}" type="presParOf" srcId="{FEEB8B44-BBAF-475F-A904-B1115B9599EE}" destId="{6BBB33CD-B9E0-4A13-85B9-60B8EC6F222E}" srcOrd="6" destOrd="0" presId="urn:microsoft.com/office/officeart/2005/8/layout/default"/>
    <dgm:cxn modelId="{C6206FA4-9699-478C-B297-4ED42E26EF90}" type="presParOf" srcId="{FEEB8B44-BBAF-475F-A904-B1115B9599EE}" destId="{8D6D3A6E-44AC-4552-B59A-7FEB638D9EBA}" srcOrd="7" destOrd="0" presId="urn:microsoft.com/office/officeart/2005/8/layout/default"/>
    <dgm:cxn modelId="{634656FA-D01A-4A66-B6BC-124FE7FA1D1C}" type="presParOf" srcId="{FEEB8B44-BBAF-475F-A904-B1115B9599EE}" destId="{19873BF8-21D2-4050-A76B-76AC9CAB9C0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80DDE33-2EAD-43FE-9CC2-9155A1451998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B1E88F-A757-4E16-89DB-443F680786EE}">
      <dgm:prSet phldrT="[Текст]" custT="1"/>
      <dgm:spPr/>
      <dgm:t>
        <a:bodyPr/>
        <a:lstStyle/>
        <a:p>
          <a:pPr algn="just"/>
          <a:r>
            <a:rPr lang="ru-RU" sz="2400" b="1" dirty="0" smtClean="0"/>
            <a:t>Хронические заболевания в стадии клинической ремиссии, компенсированными функциями, редкими обострениями, без осложнений</a:t>
          </a:r>
          <a:endParaRPr lang="ru-RU" sz="2400" b="1" dirty="0"/>
        </a:p>
      </dgm:t>
    </dgm:pt>
    <dgm:pt modelId="{B0422FC0-3238-4467-9FD2-59B42C051A6D}" type="parTrans" cxnId="{97F19FCE-BDD5-4726-93C0-8A0FF6BBF0A5}">
      <dgm:prSet/>
      <dgm:spPr/>
      <dgm:t>
        <a:bodyPr/>
        <a:lstStyle/>
        <a:p>
          <a:endParaRPr lang="ru-RU"/>
        </a:p>
      </dgm:t>
    </dgm:pt>
    <dgm:pt modelId="{0F4DB58F-2181-43C9-8516-2A9BDB49707C}" type="sibTrans" cxnId="{97F19FCE-BDD5-4726-93C0-8A0FF6BBF0A5}">
      <dgm:prSet/>
      <dgm:spPr/>
      <dgm:t>
        <a:bodyPr/>
        <a:lstStyle/>
        <a:p>
          <a:endParaRPr lang="ru-RU"/>
        </a:p>
      </dgm:t>
    </dgm:pt>
    <dgm:pt modelId="{7B7A5B20-9C2E-4A4F-B78F-396F3623D0ED}">
      <dgm:prSet phldrT="[Текст]" custT="1"/>
      <dgm:spPr/>
      <dgm:t>
        <a:bodyPr/>
        <a:lstStyle/>
        <a:p>
          <a:pPr algn="just"/>
          <a:r>
            <a:rPr lang="ru-RU" sz="2400" b="1" dirty="0" smtClean="0"/>
            <a:t>Физические недостатки, последствия травм, операций с компенсированными функциями, без ограничения возможности обучения и труда</a:t>
          </a:r>
          <a:endParaRPr lang="ru-RU" sz="2400" b="1" dirty="0"/>
        </a:p>
      </dgm:t>
    </dgm:pt>
    <dgm:pt modelId="{D4F6B016-ABF6-4ACA-8DA7-8413D2CA799F}" type="parTrans" cxnId="{F3400FD2-67C9-4A0C-8C1B-BE80BDA15C4E}">
      <dgm:prSet/>
      <dgm:spPr/>
      <dgm:t>
        <a:bodyPr/>
        <a:lstStyle/>
        <a:p>
          <a:endParaRPr lang="ru-RU"/>
        </a:p>
      </dgm:t>
    </dgm:pt>
    <dgm:pt modelId="{48AD9DEB-B304-48C5-BC33-BC088A8AA4B8}" type="sibTrans" cxnId="{F3400FD2-67C9-4A0C-8C1B-BE80BDA15C4E}">
      <dgm:prSet/>
      <dgm:spPr/>
      <dgm:t>
        <a:bodyPr/>
        <a:lstStyle/>
        <a:p>
          <a:endParaRPr lang="ru-RU"/>
        </a:p>
      </dgm:t>
    </dgm:pt>
    <dgm:pt modelId="{0C96BB71-C7A5-4481-B59E-7C27EE222BC7}" type="pres">
      <dgm:prSet presAssocID="{280DDE33-2EAD-43FE-9CC2-9155A145199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E2F6D7-0CA4-42F3-8FB1-B607D76D421D}" type="pres">
      <dgm:prSet presAssocID="{8EB1E88F-A757-4E16-89DB-443F680786EE}" presName="node" presStyleLbl="node1" presStyleIdx="0" presStyleCnt="2" custScaleY="1666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0A83E8-89D3-4CB4-B49D-4AA42FC84A58}" type="pres">
      <dgm:prSet presAssocID="{0F4DB58F-2181-43C9-8516-2A9BDB49707C}" presName="sibTrans" presStyleCnt="0"/>
      <dgm:spPr/>
      <dgm:t>
        <a:bodyPr/>
        <a:lstStyle/>
        <a:p>
          <a:endParaRPr lang="ru-RU"/>
        </a:p>
      </dgm:t>
    </dgm:pt>
    <dgm:pt modelId="{18D9AB93-5E43-4B3A-BD34-B4E6FF95D83A}" type="pres">
      <dgm:prSet presAssocID="{7B7A5B20-9C2E-4A4F-B78F-396F3623D0ED}" presName="node" presStyleLbl="node1" presStyleIdx="1" presStyleCnt="2" custScaleY="1666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F19FCE-BDD5-4726-93C0-8A0FF6BBF0A5}" srcId="{280DDE33-2EAD-43FE-9CC2-9155A1451998}" destId="{8EB1E88F-A757-4E16-89DB-443F680786EE}" srcOrd="0" destOrd="0" parTransId="{B0422FC0-3238-4467-9FD2-59B42C051A6D}" sibTransId="{0F4DB58F-2181-43C9-8516-2A9BDB49707C}"/>
    <dgm:cxn modelId="{8C7029B2-5B9C-418A-B925-96036AAE3DF8}" type="presOf" srcId="{8EB1E88F-A757-4E16-89DB-443F680786EE}" destId="{51E2F6D7-0CA4-42F3-8FB1-B607D76D421D}" srcOrd="0" destOrd="0" presId="urn:microsoft.com/office/officeart/2005/8/layout/default"/>
    <dgm:cxn modelId="{F3400FD2-67C9-4A0C-8C1B-BE80BDA15C4E}" srcId="{280DDE33-2EAD-43FE-9CC2-9155A1451998}" destId="{7B7A5B20-9C2E-4A4F-B78F-396F3623D0ED}" srcOrd="1" destOrd="0" parTransId="{D4F6B016-ABF6-4ACA-8DA7-8413D2CA799F}" sibTransId="{48AD9DEB-B304-48C5-BC33-BC088A8AA4B8}"/>
    <dgm:cxn modelId="{FD892673-052E-4BB7-8613-ABCD3C9B632E}" type="presOf" srcId="{7B7A5B20-9C2E-4A4F-B78F-396F3623D0ED}" destId="{18D9AB93-5E43-4B3A-BD34-B4E6FF95D83A}" srcOrd="0" destOrd="0" presId="urn:microsoft.com/office/officeart/2005/8/layout/default"/>
    <dgm:cxn modelId="{2EFAA4F4-A0B5-4769-837C-2544090C34A0}" type="presOf" srcId="{280DDE33-2EAD-43FE-9CC2-9155A1451998}" destId="{0C96BB71-C7A5-4481-B59E-7C27EE222BC7}" srcOrd="0" destOrd="0" presId="urn:microsoft.com/office/officeart/2005/8/layout/default"/>
    <dgm:cxn modelId="{D1B8C203-C519-48FA-9EE6-CE35A65B88A4}" type="presParOf" srcId="{0C96BB71-C7A5-4481-B59E-7C27EE222BC7}" destId="{51E2F6D7-0CA4-42F3-8FB1-B607D76D421D}" srcOrd="0" destOrd="0" presId="urn:microsoft.com/office/officeart/2005/8/layout/default"/>
    <dgm:cxn modelId="{DD622323-6ADE-4E89-9C28-6898EDF9AD55}" type="presParOf" srcId="{0C96BB71-C7A5-4481-B59E-7C27EE222BC7}" destId="{D40A83E8-89D3-4CB4-B49D-4AA42FC84A58}" srcOrd="1" destOrd="0" presId="urn:microsoft.com/office/officeart/2005/8/layout/default"/>
    <dgm:cxn modelId="{ED6D2BB4-D01A-4DAC-9EEB-85A8745FA12B}" type="presParOf" srcId="{0C96BB71-C7A5-4481-B59E-7C27EE222BC7}" destId="{18D9AB93-5E43-4B3A-BD34-B4E6FF95D83A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80DDE33-2EAD-43FE-9CC2-9155A1451998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B1E88F-A757-4E16-89DB-443F680786EE}">
      <dgm:prSet phldrT="[Текст]" custT="1"/>
      <dgm:spPr/>
      <dgm:t>
        <a:bodyPr/>
        <a:lstStyle/>
        <a:p>
          <a:pPr algn="just"/>
          <a:r>
            <a:rPr lang="ru-RU" sz="2000" b="0" dirty="0" smtClean="0"/>
            <a:t>Хронические заболевания в активной  стадии или  нестойкой клинической ремиссии,  сохраненными, компенсированными или частично компенсированными функциями, с частыми обострениями</a:t>
          </a:r>
          <a:endParaRPr lang="ru-RU" sz="2000" b="0" dirty="0"/>
        </a:p>
      </dgm:t>
    </dgm:pt>
    <dgm:pt modelId="{B0422FC0-3238-4467-9FD2-59B42C051A6D}" type="parTrans" cxnId="{97F19FCE-BDD5-4726-93C0-8A0FF6BBF0A5}">
      <dgm:prSet/>
      <dgm:spPr/>
      <dgm:t>
        <a:bodyPr/>
        <a:lstStyle/>
        <a:p>
          <a:endParaRPr lang="ru-RU"/>
        </a:p>
      </dgm:t>
    </dgm:pt>
    <dgm:pt modelId="{0F4DB58F-2181-43C9-8516-2A9BDB49707C}" type="sibTrans" cxnId="{97F19FCE-BDD5-4726-93C0-8A0FF6BBF0A5}">
      <dgm:prSet/>
      <dgm:spPr/>
      <dgm:t>
        <a:bodyPr/>
        <a:lstStyle/>
        <a:p>
          <a:endParaRPr lang="ru-RU"/>
        </a:p>
      </dgm:t>
    </dgm:pt>
    <dgm:pt modelId="{7B7A5B20-9C2E-4A4F-B78F-396F3623D0ED}">
      <dgm:prSet phldrT="[Текст]" custT="1"/>
      <dgm:spPr/>
      <dgm:t>
        <a:bodyPr/>
        <a:lstStyle/>
        <a:p>
          <a:pPr algn="just"/>
          <a:r>
            <a:rPr lang="ru-RU" sz="2000" b="0" dirty="0" smtClean="0"/>
            <a:t>Физические недостатки, последствия травм, операций с  неполной компенсацией функций, с  ограничениями  возможности обучения и труда</a:t>
          </a:r>
          <a:endParaRPr lang="ru-RU" sz="2000" b="0" dirty="0"/>
        </a:p>
      </dgm:t>
    </dgm:pt>
    <dgm:pt modelId="{D4F6B016-ABF6-4ACA-8DA7-8413D2CA799F}" type="parTrans" cxnId="{F3400FD2-67C9-4A0C-8C1B-BE80BDA15C4E}">
      <dgm:prSet/>
      <dgm:spPr/>
      <dgm:t>
        <a:bodyPr/>
        <a:lstStyle/>
        <a:p>
          <a:endParaRPr lang="ru-RU"/>
        </a:p>
      </dgm:t>
    </dgm:pt>
    <dgm:pt modelId="{48AD9DEB-B304-48C5-BC33-BC088A8AA4B8}" type="sibTrans" cxnId="{F3400FD2-67C9-4A0C-8C1B-BE80BDA15C4E}">
      <dgm:prSet/>
      <dgm:spPr/>
      <dgm:t>
        <a:bodyPr/>
        <a:lstStyle/>
        <a:p>
          <a:endParaRPr lang="ru-RU"/>
        </a:p>
      </dgm:t>
    </dgm:pt>
    <dgm:pt modelId="{74ABDEF5-99FC-4ACC-8F36-A08E70F3CCF8}">
      <dgm:prSet custT="1"/>
      <dgm:spPr/>
      <dgm:t>
        <a:bodyPr/>
        <a:lstStyle/>
        <a:p>
          <a:pPr algn="just"/>
          <a:r>
            <a:rPr lang="ru-RU" sz="2000" b="0" dirty="0" smtClean="0"/>
            <a:t>Хронические заболевания в стадии ремиссии с нарушением функций, требующие  поддерживающего лечения</a:t>
          </a:r>
          <a:endParaRPr lang="ru-RU" sz="2000" b="0" dirty="0"/>
        </a:p>
      </dgm:t>
    </dgm:pt>
    <dgm:pt modelId="{66B0EFBD-3264-4291-A124-6797E67A4EBB}" type="parTrans" cxnId="{24ACC93A-0FD3-4A85-AEFE-29DAC8284575}">
      <dgm:prSet/>
      <dgm:spPr/>
      <dgm:t>
        <a:bodyPr/>
        <a:lstStyle/>
        <a:p>
          <a:endParaRPr lang="ru-RU"/>
        </a:p>
      </dgm:t>
    </dgm:pt>
    <dgm:pt modelId="{DE61F13C-E7BF-4EF0-BCD5-73D98261FD8E}" type="sibTrans" cxnId="{24ACC93A-0FD3-4A85-AEFE-29DAC8284575}">
      <dgm:prSet/>
      <dgm:spPr/>
      <dgm:t>
        <a:bodyPr/>
        <a:lstStyle/>
        <a:p>
          <a:endParaRPr lang="ru-RU"/>
        </a:p>
      </dgm:t>
    </dgm:pt>
    <dgm:pt modelId="{0C96BB71-C7A5-4481-B59E-7C27EE222BC7}" type="pres">
      <dgm:prSet presAssocID="{280DDE33-2EAD-43FE-9CC2-9155A145199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E2F6D7-0CA4-42F3-8FB1-B607D76D421D}" type="pres">
      <dgm:prSet presAssocID="{8EB1E88F-A757-4E16-89DB-443F680786EE}" presName="node" presStyleLbl="node1" presStyleIdx="0" presStyleCnt="3" custScaleX="298237" custScaleY="228131" custLinFactNeighborX="-7619" custLinFactNeighborY="-17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0A83E8-89D3-4CB4-B49D-4AA42FC84A58}" type="pres">
      <dgm:prSet presAssocID="{0F4DB58F-2181-43C9-8516-2A9BDB49707C}" presName="sibTrans" presStyleCnt="0"/>
      <dgm:spPr/>
      <dgm:t>
        <a:bodyPr/>
        <a:lstStyle/>
        <a:p>
          <a:endParaRPr lang="ru-RU"/>
        </a:p>
      </dgm:t>
    </dgm:pt>
    <dgm:pt modelId="{18D9AB93-5E43-4B3A-BD34-B4E6FF95D83A}" type="pres">
      <dgm:prSet presAssocID="{7B7A5B20-9C2E-4A4F-B78F-396F3623D0ED}" presName="node" presStyleLbl="node1" presStyleIdx="1" presStyleCnt="3" custScaleX="195689" custScaleY="231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9CCC72-407A-469F-ACE6-3DDCFF784715}" type="pres">
      <dgm:prSet presAssocID="{48AD9DEB-B304-48C5-BC33-BC088A8AA4B8}" presName="sibTrans" presStyleCnt="0"/>
      <dgm:spPr/>
      <dgm:t>
        <a:bodyPr/>
        <a:lstStyle/>
        <a:p>
          <a:endParaRPr lang="ru-RU"/>
        </a:p>
      </dgm:t>
    </dgm:pt>
    <dgm:pt modelId="{63541644-EF49-48D2-BBB7-670E69556AAF}" type="pres">
      <dgm:prSet presAssocID="{74ABDEF5-99FC-4ACC-8F36-A08E70F3CCF8}" presName="node" presStyleLbl="node1" presStyleIdx="2" presStyleCnt="3" custScaleX="233338" custScaleY="2326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85863E-C3A4-4CF0-AAF7-5E660E199B81}" type="presOf" srcId="{8EB1E88F-A757-4E16-89DB-443F680786EE}" destId="{51E2F6D7-0CA4-42F3-8FB1-B607D76D421D}" srcOrd="0" destOrd="0" presId="urn:microsoft.com/office/officeart/2005/8/layout/default"/>
    <dgm:cxn modelId="{7E050CDD-380A-4B6C-9D38-245FDFBBA1CD}" type="presOf" srcId="{7B7A5B20-9C2E-4A4F-B78F-396F3623D0ED}" destId="{18D9AB93-5E43-4B3A-BD34-B4E6FF95D83A}" srcOrd="0" destOrd="0" presId="urn:microsoft.com/office/officeart/2005/8/layout/default"/>
    <dgm:cxn modelId="{97F19FCE-BDD5-4726-93C0-8A0FF6BBF0A5}" srcId="{280DDE33-2EAD-43FE-9CC2-9155A1451998}" destId="{8EB1E88F-A757-4E16-89DB-443F680786EE}" srcOrd="0" destOrd="0" parTransId="{B0422FC0-3238-4467-9FD2-59B42C051A6D}" sibTransId="{0F4DB58F-2181-43C9-8516-2A9BDB49707C}"/>
    <dgm:cxn modelId="{24ACC93A-0FD3-4A85-AEFE-29DAC8284575}" srcId="{280DDE33-2EAD-43FE-9CC2-9155A1451998}" destId="{74ABDEF5-99FC-4ACC-8F36-A08E70F3CCF8}" srcOrd="2" destOrd="0" parTransId="{66B0EFBD-3264-4291-A124-6797E67A4EBB}" sibTransId="{DE61F13C-E7BF-4EF0-BCD5-73D98261FD8E}"/>
    <dgm:cxn modelId="{F3400FD2-67C9-4A0C-8C1B-BE80BDA15C4E}" srcId="{280DDE33-2EAD-43FE-9CC2-9155A1451998}" destId="{7B7A5B20-9C2E-4A4F-B78F-396F3623D0ED}" srcOrd="1" destOrd="0" parTransId="{D4F6B016-ABF6-4ACA-8DA7-8413D2CA799F}" sibTransId="{48AD9DEB-B304-48C5-BC33-BC088A8AA4B8}"/>
    <dgm:cxn modelId="{CB098FCE-F0DA-4BB0-96BF-7D852E74F881}" type="presOf" srcId="{74ABDEF5-99FC-4ACC-8F36-A08E70F3CCF8}" destId="{63541644-EF49-48D2-BBB7-670E69556AAF}" srcOrd="0" destOrd="0" presId="urn:microsoft.com/office/officeart/2005/8/layout/default"/>
    <dgm:cxn modelId="{4C0DE4B5-FD4F-4D1F-9566-37E6BBA786F7}" type="presOf" srcId="{280DDE33-2EAD-43FE-9CC2-9155A1451998}" destId="{0C96BB71-C7A5-4481-B59E-7C27EE222BC7}" srcOrd="0" destOrd="0" presId="urn:microsoft.com/office/officeart/2005/8/layout/default"/>
    <dgm:cxn modelId="{ECF2A8A2-AFA8-4BC0-9EAA-74D10049A9AA}" type="presParOf" srcId="{0C96BB71-C7A5-4481-B59E-7C27EE222BC7}" destId="{51E2F6D7-0CA4-42F3-8FB1-B607D76D421D}" srcOrd="0" destOrd="0" presId="urn:microsoft.com/office/officeart/2005/8/layout/default"/>
    <dgm:cxn modelId="{FEF406FB-52CA-48E8-97D5-B90F491F5568}" type="presParOf" srcId="{0C96BB71-C7A5-4481-B59E-7C27EE222BC7}" destId="{D40A83E8-89D3-4CB4-B49D-4AA42FC84A58}" srcOrd="1" destOrd="0" presId="urn:microsoft.com/office/officeart/2005/8/layout/default"/>
    <dgm:cxn modelId="{9CEFD75D-95B1-4C2B-870C-1F959F1AFD0F}" type="presParOf" srcId="{0C96BB71-C7A5-4481-B59E-7C27EE222BC7}" destId="{18D9AB93-5E43-4B3A-BD34-B4E6FF95D83A}" srcOrd="2" destOrd="0" presId="urn:microsoft.com/office/officeart/2005/8/layout/default"/>
    <dgm:cxn modelId="{F1B46FCC-239C-4003-BA5E-A057F6CFF520}" type="presParOf" srcId="{0C96BB71-C7A5-4481-B59E-7C27EE222BC7}" destId="{F99CCC72-407A-469F-ACE6-3DDCFF784715}" srcOrd="3" destOrd="0" presId="urn:microsoft.com/office/officeart/2005/8/layout/default"/>
    <dgm:cxn modelId="{D11F27CA-B12E-4F37-9F22-B9444DD959BD}" type="presParOf" srcId="{0C96BB71-C7A5-4481-B59E-7C27EE222BC7}" destId="{63541644-EF49-48D2-BBB7-670E69556AAF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3598A81-B084-4BA4-88DB-1CAAAE473482}">
      <dsp:nvSpPr>
        <dsp:cNvPr id="0" name=""/>
        <dsp:cNvSpPr/>
      </dsp:nvSpPr>
      <dsp:spPr>
        <a:xfrm>
          <a:off x="0" y="0"/>
          <a:ext cx="6930390" cy="1348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Составление поименных списков, календарного плана, утверждение руководителем </a:t>
          </a:r>
          <a:endParaRPr lang="ru-RU" sz="2400" kern="1200" dirty="0"/>
        </a:p>
      </dsp:txBody>
      <dsp:txXfrm>
        <a:off x="0" y="0"/>
        <a:ext cx="5554000" cy="1348740"/>
      </dsp:txXfrm>
    </dsp:sp>
    <dsp:sp modelId="{761CBE24-80F0-458E-9E46-40BC034D3B49}">
      <dsp:nvSpPr>
        <dsp:cNvPr id="0" name=""/>
        <dsp:cNvSpPr/>
      </dsp:nvSpPr>
      <dsp:spPr>
        <a:xfrm>
          <a:off x="265089" y="1573529"/>
          <a:ext cx="7623221" cy="1348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Оформляется информированного согласия, вручение несовершеннолетнему с перечнем осмотров</a:t>
          </a:r>
          <a:endParaRPr lang="ru-RU" sz="2400" kern="1200" dirty="0"/>
        </a:p>
      </dsp:txBody>
      <dsp:txXfrm>
        <a:off x="265089" y="1573529"/>
        <a:ext cx="5986261" cy="1348740"/>
      </dsp:txXfrm>
    </dsp:sp>
    <dsp:sp modelId="{0F7E4BDF-C557-4DA0-BC02-EA0BC33D6A33}">
      <dsp:nvSpPr>
        <dsp:cNvPr id="0" name=""/>
        <dsp:cNvSpPr/>
      </dsp:nvSpPr>
      <dsp:spPr>
        <a:xfrm>
          <a:off x="1223009" y="3147059"/>
          <a:ext cx="6930390" cy="13487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Проведение осмотра (</a:t>
          </a:r>
          <a:r>
            <a:rPr lang="en-US" sz="2700" kern="1200" dirty="0" smtClean="0"/>
            <a:t>I</a:t>
          </a:r>
          <a:r>
            <a:rPr lang="ru-RU" sz="2700" kern="1200" dirty="0" smtClean="0"/>
            <a:t> и </a:t>
          </a:r>
          <a:r>
            <a:rPr lang="en-US" sz="2700" kern="1200" dirty="0" smtClean="0"/>
            <a:t>II</a:t>
          </a:r>
          <a:r>
            <a:rPr lang="ru-RU" sz="2700" kern="1200" dirty="0" smtClean="0"/>
            <a:t> этапов). Оформление документации.</a:t>
          </a:r>
          <a:endParaRPr lang="ru-RU" sz="2700" kern="1200" dirty="0"/>
        </a:p>
      </dsp:txBody>
      <dsp:txXfrm>
        <a:off x="1223009" y="3147059"/>
        <a:ext cx="5442204" cy="1348740"/>
      </dsp:txXfrm>
    </dsp:sp>
    <dsp:sp modelId="{78A07EEA-547F-4A39-88AD-DD78A195A025}">
      <dsp:nvSpPr>
        <dsp:cNvPr id="0" name=""/>
        <dsp:cNvSpPr/>
      </dsp:nvSpPr>
      <dsp:spPr>
        <a:xfrm>
          <a:off x="6053709" y="1022794"/>
          <a:ext cx="876681" cy="8766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053709" y="1022794"/>
        <a:ext cx="876681" cy="876681"/>
      </dsp:txXfrm>
    </dsp:sp>
    <dsp:sp modelId="{D3F9E7FF-73EF-48F5-9EDE-A53FEE54B840}">
      <dsp:nvSpPr>
        <dsp:cNvPr id="0" name=""/>
        <dsp:cNvSpPr/>
      </dsp:nvSpPr>
      <dsp:spPr>
        <a:xfrm>
          <a:off x="6665214" y="2587332"/>
          <a:ext cx="876681" cy="8766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665214" y="2587332"/>
        <a:ext cx="876681" cy="876681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7D0A26-36BC-4475-828A-BF9B5A5031DD}">
      <dsp:nvSpPr>
        <dsp:cNvPr id="0" name=""/>
        <dsp:cNvSpPr/>
      </dsp:nvSpPr>
      <dsp:spPr>
        <a:xfrm>
          <a:off x="0" y="591740"/>
          <a:ext cx="2547937" cy="15287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ФИО</a:t>
          </a:r>
          <a:endParaRPr lang="ru-RU" sz="2600" kern="1200" dirty="0"/>
        </a:p>
      </dsp:txBody>
      <dsp:txXfrm>
        <a:off x="0" y="591740"/>
        <a:ext cx="2547937" cy="1528762"/>
      </dsp:txXfrm>
    </dsp:sp>
    <dsp:sp modelId="{C7FD4B68-EB5E-4E41-90DC-F5CE12D71634}">
      <dsp:nvSpPr>
        <dsp:cNvPr id="0" name=""/>
        <dsp:cNvSpPr/>
      </dsp:nvSpPr>
      <dsp:spPr>
        <a:xfrm>
          <a:off x="2802731" y="591740"/>
          <a:ext cx="2547937" cy="15287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Дата рождения </a:t>
          </a:r>
          <a:endParaRPr lang="ru-RU" sz="2600" kern="1200" dirty="0"/>
        </a:p>
      </dsp:txBody>
      <dsp:txXfrm>
        <a:off x="2802731" y="591740"/>
        <a:ext cx="2547937" cy="1528762"/>
      </dsp:txXfrm>
    </dsp:sp>
    <dsp:sp modelId="{BE512892-E44B-4AC0-A00F-3861E416D136}">
      <dsp:nvSpPr>
        <dsp:cNvPr id="0" name=""/>
        <dsp:cNvSpPr/>
      </dsp:nvSpPr>
      <dsp:spPr>
        <a:xfrm>
          <a:off x="5605462" y="591740"/>
          <a:ext cx="2547937" cy="15287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Обучающийся или </a:t>
          </a:r>
          <a:r>
            <a:rPr lang="ru-RU" sz="2600" kern="1200" dirty="0" err="1" smtClean="0"/>
            <a:t>необучающийся</a:t>
          </a:r>
          <a:endParaRPr lang="ru-RU" sz="2600" kern="1200" dirty="0"/>
        </a:p>
      </dsp:txBody>
      <dsp:txXfrm>
        <a:off x="5605462" y="591740"/>
        <a:ext cx="2547937" cy="1528762"/>
      </dsp:txXfrm>
    </dsp:sp>
    <dsp:sp modelId="{79CA7061-22FB-4E0D-8A34-7AED95C0D0CE}">
      <dsp:nvSpPr>
        <dsp:cNvPr id="0" name=""/>
        <dsp:cNvSpPr/>
      </dsp:nvSpPr>
      <dsp:spPr>
        <a:xfrm>
          <a:off x="1401365" y="2375296"/>
          <a:ext cx="2547937" cy="15287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Перечень осмотров и исследований</a:t>
          </a:r>
          <a:endParaRPr lang="ru-RU" sz="2600" kern="1200" dirty="0"/>
        </a:p>
      </dsp:txBody>
      <dsp:txXfrm>
        <a:off x="1401365" y="2375296"/>
        <a:ext cx="2547937" cy="1528762"/>
      </dsp:txXfrm>
    </dsp:sp>
    <dsp:sp modelId="{589BC2A2-9A80-4D34-A2D9-55CB40B915A1}">
      <dsp:nvSpPr>
        <dsp:cNvPr id="0" name=""/>
        <dsp:cNvSpPr/>
      </dsp:nvSpPr>
      <dsp:spPr>
        <a:xfrm>
          <a:off x="4204096" y="2375296"/>
          <a:ext cx="2547937" cy="15287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Дата и место проведения</a:t>
          </a:r>
          <a:endParaRPr lang="ru-RU" sz="2600" kern="1200" dirty="0"/>
        </a:p>
      </dsp:txBody>
      <dsp:txXfrm>
        <a:off x="4204096" y="2375296"/>
        <a:ext cx="2547937" cy="152876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087AC2-7491-4292-800F-39AA39A08E5F}">
      <dsp:nvSpPr>
        <dsp:cNvPr id="0" name=""/>
        <dsp:cNvSpPr/>
      </dsp:nvSpPr>
      <dsp:spPr>
        <a:xfrm>
          <a:off x="1828799" y="0"/>
          <a:ext cx="4495800" cy="44958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</a:t>
          </a:r>
          <a:r>
            <a:rPr lang="ru-RU" sz="2800" kern="1200" dirty="0" smtClean="0"/>
            <a:t> + </a:t>
          </a:r>
          <a:r>
            <a:rPr lang="en-US" sz="2800" kern="1200" dirty="0" smtClean="0"/>
            <a:t>II</a:t>
          </a:r>
          <a:r>
            <a:rPr lang="ru-RU" sz="2800" kern="1200" dirty="0" smtClean="0"/>
            <a:t>  этап 45 дней </a:t>
          </a:r>
          <a:endParaRPr lang="ru-RU" sz="2800" kern="1200" dirty="0"/>
        </a:p>
      </dsp:txBody>
      <dsp:txXfrm>
        <a:off x="2896552" y="337185"/>
        <a:ext cx="2360295" cy="764286"/>
      </dsp:txXfrm>
    </dsp:sp>
    <dsp:sp modelId="{F44A4B15-386D-4769-BCD2-19258C8C6726}">
      <dsp:nvSpPr>
        <dsp:cNvPr id="0" name=""/>
        <dsp:cNvSpPr/>
      </dsp:nvSpPr>
      <dsp:spPr>
        <a:xfrm>
          <a:off x="2387605" y="1900234"/>
          <a:ext cx="3371850" cy="25336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I</a:t>
          </a:r>
          <a:r>
            <a:rPr lang="ru-RU" sz="3200" kern="1200" dirty="0" smtClean="0"/>
            <a:t> этап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20 дней </a:t>
          </a:r>
          <a:endParaRPr lang="ru-RU" sz="3200" kern="1200" dirty="0"/>
        </a:p>
      </dsp:txBody>
      <dsp:txXfrm>
        <a:off x="2881401" y="2533644"/>
        <a:ext cx="2384258" cy="12668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90A830-E731-4957-8651-B2E4791E9A0C}">
      <dsp:nvSpPr>
        <dsp:cNvPr id="0" name=""/>
        <dsp:cNvSpPr/>
      </dsp:nvSpPr>
      <dsp:spPr>
        <a:xfrm>
          <a:off x="3261359" y="548"/>
          <a:ext cx="4892040" cy="21403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500" kern="1200" dirty="0" smtClean="0"/>
            <a:t>Дети до 2-х лет- 1 месяц</a:t>
          </a:r>
          <a:endParaRPr lang="ru-RU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500" kern="1200" dirty="0" smtClean="0"/>
            <a:t>Старше – 3 месяца</a:t>
          </a:r>
          <a:endParaRPr lang="ru-RU" sz="3500" kern="1200" dirty="0"/>
        </a:p>
      </dsp:txBody>
      <dsp:txXfrm>
        <a:off x="3261359" y="548"/>
        <a:ext cx="4892040" cy="2140334"/>
      </dsp:txXfrm>
    </dsp:sp>
    <dsp:sp modelId="{949B1A00-8EAB-4E70-8967-5940779F718D}">
      <dsp:nvSpPr>
        <dsp:cNvPr id="0" name=""/>
        <dsp:cNvSpPr/>
      </dsp:nvSpPr>
      <dsp:spPr>
        <a:xfrm>
          <a:off x="0" y="548"/>
          <a:ext cx="3261360" cy="2140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Осмотры, исследования </a:t>
          </a:r>
          <a:endParaRPr lang="ru-RU" sz="3000" kern="1200" dirty="0"/>
        </a:p>
      </dsp:txBody>
      <dsp:txXfrm>
        <a:off x="0" y="548"/>
        <a:ext cx="3261360" cy="2140334"/>
      </dsp:txXfrm>
    </dsp:sp>
    <dsp:sp modelId="{D3F6D5FB-9ED5-4CAD-A59D-C7AE23853594}">
      <dsp:nvSpPr>
        <dsp:cNvPr id="0" name=""/>
        <dsp:cNvSpPr/>
      </dsp:nvSpPr>
      <dsp:spPr>
        <a:xfrm>
          <a:off x="3261359" y="2354916"/>
          <a:ext cx="4892040" cy="214033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500" kern="1200" dirty="0" smtClean="0"/>
            <a:t>12 месяцев</a:t>
          </a:r>
          <a:endParaRPr lang="ru-RU" sz="3500" kern="1200" dirty="0"/>
        </a:p>
      </dsp:txBody>
      <dsp:txXfrm>
        <a:off x="3261359" y="2354916"/>
        <a:ext cx="4892040" cy="2140334"/>
      </dsp:txXfrm>
    </dsp:sp>
    <dsp:sp modelId="{5958E454-6412-40C2-B8F0-18C4C980C145}">
      <dsp:nvSpPr>
        <dsp:cNvPr id="0" name=""/>
        <dsp:cNvSpPr/>
      </dsp:nvSpPr>
      <dsp:spPr>
        <a:xfrm>
          <a:off x="0" y="2354916"/>
          <a:ext cx="3261360" cy="21403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Флюорография, рентгенография, КТ  органов грудной клетки</a:t>
          </a:r>
          <a:endParaRPr lang="ru-RU" sz="3000" kern="1200" dirty="0"/>
        </a:p>
      </dsp:txBody>
      <dsp:txXfrm>
        <a:off x="0" y="2354916"/>
        <a:ext cx="3261360" cy="214033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326C8-B207-4E4F-8D58-438653F534D0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92186-BE5A-48E3-B780-823A0453B6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92186-BE5A-48E3-B780-823A0453B608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92186-BE5A-48E3-B780-823A0453B608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4874009-74C5-47CA-8E77-A757532B008F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BF4D7C-AC59-42F3-B122-BDA869F6D5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4009-74C5-47CA-8E77-A757532B008F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F4D7C-AC59-42F3-B122-BDA869F6D5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4874009-74C5-47CA-8E77-A757532B008F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5BF4D7C-AC59-42F3-B122-BDA869F6D5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4009-74C5-47CA-8E77-A757532B008F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BF4D7C-AC59-42F3-B122-BDA869F6D5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4009-74C5-47CA-8E77-A757532B008F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5BF4D7C-AC59-42F3-B122-BDA869F6D5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874009-74C5-47CA-8E77-A757532B008F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5BF4D7C-AC59-42F3-B122-BDA869F6D5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874009-74C5-47CA-8E77-A757532B008F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5BF4D7C-AC59-42F3-B122-BDA869F6D5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4009-74C5-47CA-8E77-A757532B008F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BF4D7C-AC59-42F3-B122-BDA869F6D5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4009-74C5-47CA-8E77-A757532B008F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BF4D7C-AC59-42F3-B122-BDA869F6D5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4009-74C5-47CA-8E77-A757532B008F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BF4D7C-AC59-42F3-B122-BDA869F6D5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4874009-74C5-47CA-8E77-A757532B008F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5BF4D7C-AC59-42F3-B122-BDA869F6D5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874009-74C5-47CA-8E77-A757532B008F}" type="datetimeFigureOut">
              <a:rPr lang="ru-RU" smtClean="0"/>
              <a:pPr/>
              <a:t>04.01.2019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5BF4D7C-AC59-42F3-B122-BDA869F6D5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3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fordiumbe.ucoz.ru/news/shkolnye_medkabinety_zarabotali_v_obychnom_rezhim/2013-07-28-17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3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3.jpe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3.jpe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3.jpe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2071678"/>
            <a:ext cx="6529406" cy="2214578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ДИСПАНСЕРИЗАЦИЯ ЗДОРОВЫХ ДЕТЕЙ</a:t>
            </a:r>
            <a:r>
              <a:rPr lang="ru-RU" sz="4900" dirty="0" smtClean="0"/>
              <a:t/>
            </a:r>
            <a:br>
              <a:rPr lang="ru-RU" sz="4900" dirty="0" smtClean="0"/>
            </a:b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4357694"/>
            <a:ext cx="7772400" cy="71438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Преподаватель высшей категории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Ефремова Наталья Ивановна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785918" y="0"/>
            <a:ext cx="68580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Министерство здравоохранения Республики Мордовия 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Государственное автономное образовательное учреждение дополнительного профессионального образования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Республики  Мордовия 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«Мордовский республиканский центр повышения квалификации специалистов здравоохранения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0"/>
            <a:ext cx="7429552" cy="1281114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Перечень осмотров специалистами при проведении профилактических медицинских осмотров детей первого года жизни</a:t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186764" cy="4472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438"/>
                <a:gridCol w="536515"/>
                <a:gridCol w="459870"/>
                <a:gridCol w="536515"/>
                <a:gridCol w="536515"/>
                <a:gridCol w="459870"/>
                <a:gridCol w="536515"/>
                <a:gridCol w="536515"/>
                <a:gridCol w="489023"/>
                <a:gridCol w="459870"/>
                <a:gridCol w="321360"/>
                <a:gridCol w="428628"/>
                <a:gridCol w="428628"/>
                <a:gridCol w="571502"/>
              </a:tblGrid>
              <a:tr h="37973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Специалист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1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Возраст, мес.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70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нов.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Педиатр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Невролог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Стоматолог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Хирург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Офтальмолог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ЛОР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9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Психиатр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70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Травматолог -ортопед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0"/>
            <a:ext cx="7158030" cy="121442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dirty="0" smtClean="0"/>
              <a:t>Перечень  лабораторных и инструментальных исследований при проведении профилактических медицинских осмотров детей первого года жизни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857224" y="1571612"/>
          <a:ext cx="8001055" cy="4786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7235"/>
                <a:gridCol w="868209"/>
                <a:gridCol w="586596"/>
                <a:gridCol w="586596"/>
                <a:gridCol w="586596"/>
                <a:gridCol w="1665823"/>
              </a:tblGrid>
              <a:tr h="42052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Лабораторные и инструментальные исследования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Возраст, мес.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67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нов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97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latin typeface="Times New Roman"/>
                          <a:ea typeface="Times New Roman"/>
                          <a:cs typeface="Times New Roman"/>
                        </a:rPr>
                        <a:t>Неонатальный</a:t>
                      </a: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скрининг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latin typeface="Times New Roman"/>
                          <a:ea typeface="Times New Roman"/>
                          <a:cs typeface="Times New Roman"/>
                        </a:rPr>
                        <a:t>Аудиологический</a:t>
                      </a: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 скрининг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latin typeface="Times New Roman"/>
                          <a:ea typeface="Times New Roman"/>
                          <a:cs typeface="Times New Roman"/>
                        </a:rPr>
                        <a:t>Нейросонография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ОАК, ОАМ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67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УЗИ органов брюшной </a:t>
                      </a:r>
                      <a:r>
                        <a:rPr lang="ru-RU" sz="20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полости, сердца, почек, тазобедренных суставов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0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ЭКГ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14290"/>
            <a:ext cx="7265882" cy="9906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Перечень осмотров специалистами при проведении профилактических медицинских осмотров детей </a:t>
            </a:r>
            <a:r>
              <a:rPr lang="ru-RU" sz="2400" dirty="0" err="1" smtClean="0"/>
              <a:t>преддошкольного</a:t>
            </a:r>
            <a:r>
              <a:rPr lang="ru-RU" sz="2400" dirty="0" smtClean="0"/>
              <a:t> и дошкольного возраста</a:t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857224" y="1650622"/>
          <a:ext cx="7929617" cy="4781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1859"/>
                <a:gridCol w="1011545"/>
                <a:gridCol w="928694"/>
                <a:gridCol w="642942"/>
                <a:gridCol w="642942"/>
                <a:gridCol w="571504"/>
                <a:gridCol w="450418"/>
                <a:gridCol w="549713"/>
              </a:tblGrid>
              <a:tr h="11689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Специалист 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1год 3мес.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1 год 6мес.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 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+mn-lt"/>
                          <a:ea typeface="Times New Roman"/>
                          <a:cs typeface="Times New Roman"/>
                        </a:rPr>
                        <a:t>Педиатр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+mn-lt"/>
                          <a:ea typeface="Times New Roman"/>
                          <a:cs typeface="Times New Roman"/>
                        </a:rPr>
                        <a:t>Невролог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+mn-lt"/>
                          <a:ea typeface="Times New Roman"/>
                          <a:cs typeface="Times New Roman"/>
                        </a:rPr>
                        <a:t>Стоматолог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+mn-lt"/>
                          <a:ea typeface="Times New Roman"/>
                          <a:cs typeface="Times New Roman"/>
                        </a:rPr>
                        <a:t>Хирург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+mn-lt"/>
                          <a:ea typeface="Times New Roman"/>
                          <a:cs typeface="Times New Roman"/>
                        </a:rPr>
                        <a:t>Офтальмолог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+mn-lt"/>
                          <a:ea typeface="Times New Roman"/>
                          <a:cs typeface="Times New Roman"/>
                        </a:rPr>
                        <a:t>ЛОР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+mn-lt"/>
                          <a:ea typeface="Times New Roman"/>
                          <a:cs typeface="Times New Roman"/>
                        </a:rPr>
                        <a:t>Психиатр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+mn-lt"/>
                          <a:ea typeface="Times New Roman"/>
                          <a:cs typeface="Times New Roman"/>
                        </a:rPr>
                        <a:t>Гинеколог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err="1">
                          <a:latin typeface="+mn-lt"/>
                          <a:ea typeface="Times New Roman"/>
                          <a:cs typeface="Times New Roman"/>
                        </a:rPr>
                        <a:t>Уролог-андролог</a:t>
                      </a:r>
                      <a:endParaRPr lang="ru-RU" sz="20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latin typeface="Calibri"/>
                          <a:ea typeface="Times New Roman"/>
                          <a:cs typeface="Times New Roman"/>
                        </a:rPr>
                        <a:t>Травматолог -</a:t>
                      </a:r>
                      <a:r>
                        <a:rPr lang="ru-RU" sz="2000" b="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ортопед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42852"/>
            <a:ext cx="7786710" cy="121447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Перечень лабораторный и инструментальных исследований при проведении профилактических медицинских осмотров детей </a:t>
            </a:r>
            <a:r>
              <a:rPr lang="ru-RU" sz="2700" b="1" dirty="0" err="1" smtClean="0"/>
              <a:t>преддошкольного</a:t>
            </a:r>
            <a:r>
              <a:rPr lang="ru-RU" sz="2700" b="1" dirty="0" smtClean="0"/>
              <a:t> и дошкольного возраста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714348" y="1643050"/>
          <a:ext cx="7786742" cy="4413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412"/>
                <a:gridCol w="1285884"/>
                <a:gridCol w="1214446"/>
              </a:tblGrid>
              <a:tr h="60821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Лабораторные и инструментальные исследования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Возраст </a:t>
                      </a:r>
                      <a:endParaRPr lang="ru-RU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853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2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8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+mn-lt"/>
                          <a:ea typeface="Times New Roman"/>
                          <a:cs typeface="Times New Roman"/>
                        </a:rPr>
                        <a:t>ОАК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</a:tr>
              <a:tr h="608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+mn-lt"/>
                          <a:ea typeface="Times New Roman"/>
                          <a:cs typeface="Times New Roman"/>
                        </a:rPr>
                        <a:t>ОАМ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</a:tr>
              <a:tr h="694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+mn-lt"/>
                          <a:ea typeface="Times New Roman"/>
                          <a:cs typeface="Times New Roman"/>
                        </a:rPr>
                        <a:t>УЗИ</a:t>
                      </a:r>
                      <a:r>
                        <a:rPr lang="ru-RU" sz="2400" b="0" baseline="0" dirty="0" smtClean="0">
                          <a:latin typeface="+mn-lt"/>
                          <a:ea typeface="Times New Roman"/>
                          <a:cs typeface="Times New Roman"/>
                        </a:rPr>
                        <a:t> брюшной полости, почек</a:t>
                      </a:r>
                      <a:endParaRPr lang="ru-RU" sz="2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/>
                </a:tc>
              </a:tr>
              <a:tr h="608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err="1" smtClean="0">
                          <a:latin typeface="+mn-lt"/>
                          <a:ea typeface="Times New Roman"/>
                          <a:cs typeface="Times New Roman"/>
                        </a:rPr>
                        <a:t>ЭхоКГ</a:t>
                      </a:r>
                      <a:r>
                        <a:rPr lang="ru-RU" sz="2400" b="0" dirty="0" smtClean="0">
                          <a:latin typeface="+mn-lt"/>
                          <a:ea typeface="Times New Roman"/>
                          <a:cs typeface="Times New Roman"/>
                        </a:rPr>
                        <a:t>, ЭКГ</a:t>
                      </a:r>
                      <a:endParaRPr lang="ru-RU" sz="2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+mn-lt"/>
                          <a:ea typeface="Times New Roman"/>
                          <a:cs typeface="Times New Roman"/>
                        </a:rPr>
                        <a:t>+</a:t>
                      </a:r>
                      <a:endParaRPr lang="ru-RU" sz="2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14290"/>
            <a:ext cx="7643834" cy="93978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100" dirty="0" smtClean="0"/>
              <a:t>Перечень осмотров специалистов при проведении профилактических медицинских осмотров детям школьного возраста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00034" y="1571606"/>
          <a:ext cx="8229596" cy="466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5241"/>
                <a:gridCol w="580799"/>
                <a:gridCol w="642942"/>
                <a:gridCol w="500066"/>
                <a:gridCol w="642942"/>
                <a:gridCol w="571504"/>
                <a:gridCol w="500066"/>
                <a:gridCol w="571504"/>
                <a:gridCol w="500066"/>
                <a:gridCol w="642942"/>
                <a:gridCol w="428628"/>
                <a:gridCol w="542896"/>
              </a:tblGrid>
              <a:tr h="388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Специалист 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Педиатр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Невролог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Стоматолог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Хирург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Офтальмолог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ЛОР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Психиатр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Гинеколог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Уролог-андролог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Ортопед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Эндокринолог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500990" cy="106680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3200" dirty="0" smtClean="0"/>
              <a:t>Перечень лабораторных и инструментальных исследований детям школьного возраста</a:t>
            </a:r>
            <a:br>
              <a:rPr lang="ru-RU" sz="3200" dirty="0" smtClean="0"/>
            </a:b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42909" y="1643048"/>
          <a:ext cx="8072496" cy="4552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6217"/>
                <a:gridCol w="700849"/>
                <a:gridCol w="596072"/>
                <a:gridCol w="596072"/>
                <a:gridCol w="521562"/>
                <a:gridCol w="491724"/>
              </a:tblGrid>
              <a:tr h="1343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Times New Roman"/>
                          <a:ea typeface="Times New Roman"/>
                          <a:cs typeface="Times New Roman"/>
                        </a:rPr>
                        <a:t>Лабораторные и инструментальные исследования</a:t>
                      </a:r>
                      <a:endParaRPr lang="ru-RU" sz="2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2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2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2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2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2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9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Times New Roman"/>
                          <a:ea typeface="Times New Roman"/>
                          <a:cs typeface="Times New Roman"/>
                        </a:rPr>
                        <a:t>ОАК</a:t>
                      </a:r>
                      <a:endParaRPr lang="ru-RU" sz="2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9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Times New Roman"/>
                          <a:ea typeface="Times New Roman"/>
                          <a:cs typeface="Times New Roman"/>
                        </a:rPr>
                        <a:t>ОАМ</a:t>
                      </a:r>
                      <a:endParaRPr lang="ru-RU" sz="2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9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Times New Roman"/>
                          <a:ea typeface="Times New Roman"/>
                          <a:cs typeface="Times New Roman"/>
                        </a:rPr>
                        <a:t>УЗИ органов брюшной </a:t>
                      </a:r>
                      <a:r>
                        <a:rPr lang="ru-RU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полости, почек</a:t>
                      </a:r>
                      <a:endParaRPr lang="ru-RU" sz="2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4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9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Times New Roman"/>
                          <a:ea typeface="Times New Roman"/>
                          <a:cs typeface="Times New Roman"/>
                        </a:rPr>
                        <a:t>ЭКГ</a:t>
                      </a:r>
                      <a:endParaRPr lang="ru-RU" sz="2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2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142852"/>
            <a:ext cx="7265882" cy="9906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 </a:t>
            </a:r>
            <a:br>
              <a:rPr lang="ru-RU" sz="3100" b="1" dirty="0" smtClean="0"/>
            </a:br>
            <a:r>
              <a:rPr lang="ru-RU" sz="4000" dirty="0" smtClean="0"/>
              <a:t>Критерии оценки состояния здоровья несовершеннолетних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57356" y="228600"/>
            <a:ext cx="6908692" cy="990600"/>
          </a:xfrm>
        </p:spPr>
        <p:txBody>
          <a:bodyPr/>
          <a:lstStyle/>
          <a:p>
            <a:r>
              <a:rPr lang="ru-RU" dirty="0" smtClean="0"/>
              <a:t>I группа здоровья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28600"/>
            <a:ext cx="7194444" cy="990600"/>
          </a:xfrm>
        </p:spPr>
        <p:txBody>
          <a:bodyPr/>
          <a:lstStyle/>
          <a:p>
            <a:r>
              <a:rPr lang="ru-RU" dirty="0" smtClean="0"/>
              <a:t>II группа здоровья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28600"/>
            <a:ext cx="7194444" cy="990600"/>
          </a:xfrm>
        </p:spPr>
        <p:txBody>
          <a:bodyPr/>
          <a:lstStyle/>
          <a:p>
            <a:r>
              <a:rPr lang="ru-RU" dirty="0" smtClean="0"/>
              <a:t>III группа здоровья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186634" cy="868346"/>
          </a:xfrm>
        </p:spPr>
        <p:txBody>
          <a:bodyPr/>
          <a:lstStyle/>
          <a:p>
            <a:r>
              <a:rPr lang="ru-RU" dirty="0" smtClean="0"/>
              <a:t>Диспансеризация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2800" dirty="0" smtClean="0"/>
              <a:t>Форма профилактической работы в виде осуществления непрерывного динамического наблюдения за детьми с целью раннего выявления отклонений в состоянии здоровья, заболеваний и проведения постоянного оздоровления определенных контингентов </a:t>
            </a:r>
            <a:endParaRPr lang="ru-RU" sz="2800" dirty="0"/>
          </a:p>
        </p:txBody>
      </p:sp>
      <p:pic>
        <p:nvPicPr>
          <p:cNvPr id="4" name="preview-image" descr="http://news.1777.ru/uploads/posts/2011-10/1319095163_44.jpg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4357694"/>
            <a:ext cx="3714760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I</a:t>
            </a:r>
            <a:r>
              <a:rPr lang="en-US" dirty="0" smtClean="0"/>
              <a:t>V</a:t>
            </a:r>
            <a:r>
              <a:rPr lang="ru-RU" dirty="0" smtClean="0"/>
              <a:t> группа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500034" y="1428736"/>
          <a:ext cx="8229600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28600"/>
            <a:ext cx="7123006" cy="990600"/>
          </a:xfrm>
        </p:spPr>
        <p:txBody>
          <a:bodyPr/>
          <a:lstStyle/>
          <a:p>
            <a:r>
              <a:rPr lang="en-US" dirty="0" smtClean="0"/>
              <a:t>V</a:t>
            </a:r>
            <a:r>
              <a:rPr lang="ru-RU" dirty="0" smtClean="0"/>
              <a:t> группа здоровья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29600" cy="4543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1785926"/>
            <a:ext cx="7772400" cy="37862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Правила</a:t>
            </a:r>
            <a:br>
              <a:rPr lang="ru-RU" dirty="0" smtClean="0"/>
            </a:br>
            <a:r>
              <a:rPr lang="ru-RU" dirty="0" smtClean="0"/>
              <a:t>определения медицинских групп для занятий несовершеннолетними физической культурой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65237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28600"/>
            <a:ext cx="7623072" cy="990600"/>
          </a:xfrm>
        </p:spPr>
        <p:txBody>
          <a:bodyPr>
            <a:noAutofit/>
          </a:bodyPr>
          <a:lstStyle/>
          <a:p>
            <a:r>
              <a:rPr lang="ru-RU" sz="3200" dirty="0" smtClean="0"/>
              <a:t>Цели определение медицинских групп для занятий физической культурой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Оценка уровня физического развития и функциональных возможностей несовершеннолетнего;</a:t>
            </a:r>
          </a:p>
          <a:p>
            <a:r>
              <a:rPr lang="ru-RU" dirty="0" smtClean="0"/>
              <a:t> выбор оптимальной программы физического воспитания;</a:t>
            </a:r>
          </a:p>
          <a:p>
            <a:r>
              <a:rPr lang="ru-RU" dirty="0" smtClean="0"/>
              <a:t> выработка медицинских рекомендаций по планированию занятий физической культурой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65237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28600"/>
            <a:ext cx="7123006" cy="990600"/>
          </a:xfrm>
        </p:spPr>
        <p:txBody>
          <a:bodyPr/>
          <a:lstStyle/>
          <a:p>
            <a:r>
              <a:rPr lang="ru-RU" dirty="0" smtClean="0"/>
              <a:t>Основная (I)группа 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28600"/>
            <a:ext cx="7051568" cy="990600"/>
          </a:xfrm>
        </p:spPr>
        <p:txBody>
          <a:bodyPr>
            <a:normAutofit/>
          </a:bodyPr>
          <a:lstStyle/>
          <a:p>
            <a:r>
              <a:rPr lang="ru-RU" dirty="0" smtClean="0"/>
              <a:t>Подготовительная (II) группа  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28600"/>
            <a:ext cx="733732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Специальная: подгруппа А (III) группа 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28600"/>
            <a:ext cx="7194444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Специальная: подгруппа Б (I</a:t>
            </a:r>
            <a:r>
              <a:rPr lang="en-US" dirty="0" smtClean="0"/>
              <a:t> V</a:t>
            </a:r>
            <a:r>
              <a:rPr lang="ru-RU" dirty="0" smtClean="0"/>
              <a:t>) группа 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457200" y="1600201"/>
          <a:ext cx="8229600" cy="34718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4"/>
            <a:ext cx="828680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Медицинское заключение          о принадлежности несовершеннолетнего к медицинской группе                      для занятий физической культурой </a:t>
            </a:r>
          </a:p>
          <a:p>
            <a:r>
              <a:rPr lang="ru-RU" dirty="0" smtClean="0"/>
              <a:t>Выдано ____________________________________________________________________                   (полное наименование медицинской организации) ___________________________________________________________________________       (фамилия, имя, отчество несовершеннолетнего в дательном падеже,                               дата рождения) о  том,  что  он  (она)  допущен(а)  (не  допущен(а)) к занятиям физической культурой   (ненужное  зачеркнуть)  без  ограничений  (с  ограничениями)  в соответствии   с  медицинской  группой  для  занятий  физической  культурой (ненужное зачеркнуть).     Медицинская группа для занятий физической культурой: __________________________________________________________________________.     (указывается в соответствии с приложением N 3 к Порядку проведения          профилактических медицинских осмотров несовершеннолетних) </a:t>
            </a:r>
          </a:p>
          <a:p>
            <a:r>
              <a:rPr lang="ru-RU" dirty="0" smtClean="0"/>
              <a:t> ______________________________________  ___________  _____________________ (должность врача, выдавшего заключение)   (подпись)      (И.О. Фамилия) </a:t>
            </a:r>
          </a:p>
          <a:p>
            <a:r>
              <a:rPr lang="ru-RU" dirty="0" smtClean="0"/>
              <a:t>М.П. </a:t>
            </a:r>
          </a:p>
          <a:p>
            <a:r>
              <a:rPr lang="ru-RU" dirty="0" smtClean="0"/>
              <a:t>Дата выдачи "__" _____________ 20__ г.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28600"/>
            <a:ext cx="7337320" cy="9906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Учетно</a:t>
            </a:r>
            <a:r>
              <a:rPr lang="ru-RU" dirty="0" smtClean="0"/>
              <a:t> – отчетная документация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Учетная форма N 030-ПО/у-17                                    Карта         профилактического медицинского осмотра несовершеннолетнего </a:t>
            </a:r>
          </a:p>
          <a:p>
            <a:r>
              <a:rPr lang="ru-RU" dirty="0" smtClean="0"/>
              <a:t>Форма статистической отчетности N 030-ПО/о-17  </a:t>
            </a:r>
          </a:p>
          <a:p>
            <a:pPr>
              <a:buNone/>
            </a:pPr>
            <a:r>
              <a:rPr lang="ru-RU" dirty="0" smtClean="0"/>
              <a:t>	Сведения       о профилактических медицинских осмотрах несовершеннолетних за год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571480"/>
            <a:ext cx="764386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Приказ Минздрава России от 10.08.2017 N 514н "О Порядке проведения профилактических медицинских осмотров несовершеннолетних" (вместе с "Порядком заполнения учетной формы N 030-ПО/у-17 "Карта профилактического медицинского осмотра несовершеннолетнего", "Порядком заполнения и сроки представления формы статистической отчетности N 030-ПО/о-17 "Сведения о профилактических медицинских осмотрах несовершеннолетних") </a:t>
            </a:r>
            <a:endParaRPr lang="ru-RU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Содержимое 6"/>
          <p:cNvGraphicFramePr>
            <a:graphicFrameLocks/>
          </p:cNvGraphicFramePr>
          <p:nvPr/>
        </p:nvGraphicFramePr>
        <p:xfrm>
          <a:off x="500034" y="642918"/>
          <a:ext cx="8388381" cy="4881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228600"/>
            <a:ext cx="7051568" cy="9906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Выявления немедицинского потребления наркотических средств и психотропных веществ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Приказ МЗ РФ  от 6 октября 2014 г. N 581н </a:t>
            </a:r>
          </a:p>
          <a:p>
            <a:pPr algn="just">
              <a:buNone/>
            </a:pPr>
            <a:r>
              <a:rPr lang="ru-RU" dirty="0" smtClean="0"/>
              <a:t>	"О Порядке проведения профилактических медицинских осмотров обучающихся в общеобразовательных организациях и профессиональных образовательных организациях, а также образовательных организациях высшего образования в целях раннего выявления незаконного потребления наркотических средств и психотропных веществ"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Приказ МЗ РФ от 21 марта 2017 г. N 124н</a:t>
            </a:r>
          </a:p>
          <a:p>
            <a:pPr algn="just">
              <a:buNone/>
            </a:pPr>
            <a:r>
              <a:rPr lang="ru-RU" dirty="0" smtClean="0"/>
              <a:t>	«ОБ УТВЕРЖДЕНИИ ПОРЯДКА И СРОКОВ</a:t>
            </a:r>
          </a:p>
          <a:p>
            <a:pPr algn="just">
              <a:buNone/>
            </a:pPr>
            <a:r>
              <a:rPr lang="ru-RU" dirty="0" smtClean="0"/>
              <a:t>	ПРОВЕДЕНИЯ ПРОФИЛАКТИЧЕСКИХ МЕДИЦИНСКИХ ОСМОТРОВ ГРАЖДАН</a:t>
            </a:r>
          </a:p>
          <a:p>
            <a:pPr algn="just">
              <a:buNone/>
            </a:pPr>
            <a:r>
              <a:rPr lang="ru-RU" dirty="0" smtClean="0"/>
              <a:t>	В ЦЕЛЯХ ВЫЯВЛЕНИЯ ТУБЕРКУЛЕЗА»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дети в возрасте от 1 до 7 лет (включительно) - иммунодиагностика с применением аллергена бактерий с 2 туберкулиновыми единицами очищенного туберкулина в стандартном разведении</a:t>
            </a:r>
          </a:p>
          <a:p>
            <a:r>
              <a:rPr lang="ru-RU" dirty="0" smtClean="0"/>
              <a:t>дети в возрасте от 8 до 14 лет (включительно) - иммунодиагностика с применением аллергена туберкулезного </a:t>
            </a:r>
            <a:r>
              <a:rPr lang="ru-RU" dirty="0" err="1" smtClean="0"/>
              <a:t>рекомбинантного</a:t>
            </a:r>
            <a:r>
              <a:rPr lang="ru-RU" dirty="0" smtClean="0"/>
              <a:t> в стандартном разведении</a:t>
            </a:r>
          </a:p>
          <a:p>
            <a:r>
              <a:rPr lang="ru-RU" dirty="0" smtClean="0"/>
              <a:t>дети в возрасте от 15 до 17 лет (включительно) - иммунодиагностика с применением аллергена туберкулезного </a:t>
            </a:r>
            <a:r>
              <a:rPr lang="ru-RU" dirty="0" err="1" smtClean="0"/>
              <a:t>рекомбинантного</a:t>
            </a:r>
            <a:r>
              <a:rPr lang="ru-RU" dirty="0" smtClean="0"/>
              <a:t> в стандартном разведении или рентгенологическое флюорографическое исследование  легких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28600"/>
            <a:ext cx="7551634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Сроки проведения осмотра на туберкулез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Дети 1 раз в год</a:t>
            </a:r>
          </a:p>
          <a:p>
            <a:r>
              <a:rPr lang="ru-RU" dirty="0" smtClean="0"/>
              <a:t>Дети в возрасте от 1 до 17 лет включительно, не вакцинированные против туберкулеза 2 раза в год</a:t>
            </a:r>
          </a:p>
          <a:p>
            <a:r>
              <a:rPr lang="ru-RU" dirty="0" smtClean="0"/>
              <a:t>Дети в возрасте от 1 до 17 лет включительно, больные сахарным диабетом, хроническими неспецифическими заболеваниями органов дыхания, желудочно-кишечного тракта, мочеполовой системы, получающие кортикостероидную, лучевую, цитостатическую и </a:t>
            </a:r>
            <a:r>
              <a:rPr lang="ru-RU" dirty="0" err="1" smtClean="0"/>
              <a:t>иммуносупрессивную</a:t>
            </a:r>
            <a:r>
              <a:rPr lang="ru-RU" dirty="0" smtClean="0"/>
              <a:t> терапию, </a:t>
            </a:r>
            <a:r>
              <a:rPr lang="ru-RU" dirty="0" err="1" smtClean="0"/>
              <a:t>генноинженерные</a:t>
            </a:r>
            <a:r>
              <a:rPr lang="ru-RU" dirty="0" smtClean="0"/>
              <a:t> иммунобиологические препараты, из числа мигрантов, беженцев, вынужденных переселенцев, проживающие в организациях социального обслуживания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Приказ Министерства здравоохранения Российской Федерации от 15 февраля 2013 г. N 72н "О проведении диспансеризации пребывающих в стационарных учреждениях детей-сирот и детей, находящихся в трудной жизненной ситуации" (зарегистрирован Министерством юстиции Российской Федерации 2 апреля 2013 г., регистрационный N 27964) и приказ Министерства здравоохранения Российской Федерации от 11 апреля 2013 г. N 216н "Об утверждении Порядка диспансеризации детей-сирот и детей, оставшихся без попечения родителей, в том числе усыновленных (удочеренных), принятых под опеку (попечительство), в приемную или патронатную семью" (зарегистрирован Министерством юстиции Российской Федерации 21 мая 2013 г., регистрационный N 28454). </a:t>
            </a:r>
          </a:p>
          <a:p>
            <a:pPr algn="just"/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28600"/>
            <a:ext cx="7265882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Цели профилактического осмотра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Раннее </a:t>
            </a:r>
            <a:r>
              <a:rPr lang="ru-RU" dirty="0" smtClean="0"/>
              <a:t>выявление патологических состояний, заболеваний и факторов риска их развития, немедицинского потребления наркотических средств и психотропных веществ;</a:t>
            </a:r>
          </a:p>
          <a:p>
            <a:pPr algn="just"/>
            <a:r>
              <a:rPr lang="ru-RU" dirty="0" smtClean="0"/>
              <a:t>определение групп здоровья;</a:t>
            </a:r>
          </a:p>
          <a:p>
            <a:pPr algn="just"/>
            <a:r>
              <a:rPr lang="ru-RU" dirty="0" smtClean="0"/>
              <a:t> выработка рекомендаций для несовершеннолетних и их родителей или иных законных представителей.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28600"/>
            <a:ext cx="7337320" cy="990600"/>
          </a:xfrm>
        </p:spPr>
        <p:txBody>
          <a:bodyPr>
            <a:noAutofit/>
          </a:bodyPr>
          <a:lstStyle/>
          <a:p>
            <a:r>
              <a:rPr lang="ru-RU" sz="3600" dirty="0" smtClean="0"/>
              <a:t>Порядок проведения профилактических осмотров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28600"/>
            <a:ext cx="7265882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Сведения, указываемые в списках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28600"/>
            <a:ext cx="7337320" cy="990600"/>
          </a:xfrm>
        </p:spPr>
        <p:txBody>
          <a:bodyPr/>
          <a:lstStyle/>
          <a:p>
            <a:r>
              <a:rPr lang="ru-RU" dirty="0" smtClean="0"/>
              <a:t>Продолжительность этапов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28600"/>
            <a:ext cx="7408758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Учет предыдущих осмотров и исследований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12652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857232"/>
            <a:ext cx="800105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! 19. В случае отказа несовершеннолетнего (его родителя или иного законного представителя) от проведения одного или нескольких медицинских вмешательств, предусмотренных в рамках I или II этапов профилактического осмотра, оформленного в соответствии со статьей 20 Федерального закона, профилактический осмотр считается завершенным в объеме проведенных осмотров врачами-специалистами и выполненных исследований</a:t>
            </a: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617</TotalTime>
  <Words>1414</Words>
  <Application>Microsoft Office PowerPoint</Application>
  <PresentationFormat>Экран (4:3)</PresentationFormat>
  <Paragraphs>362</Paragraphs>
  <Slides>35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Обычная</vt:lpstr>
      <vt:lpstr>      ДИСПАНСЕРИЗАЦИЯ ЗДОРОВЫХ ДЕТЕЙ </vt:lpstr>
      <vt:lpstr>Диспансеризация </vt:lpstr>
      <vt:lpstr>Слайд 3</vt:lpstr>
      <vt:lpstr>Цели профилактического осмотра</vt:lpstr>
      <vt:lpstr>Порядок проведения профилактических осмотров</vt:lpstr>
      <vt:lpstr> Сведения, указываемые в списках</vt:lpstr>
      <vt:lpstr>Продолжительность этапов</vt:lpstr>
      <vt:lpstr>Учет предыдущих осмотров и исследований</vt:lpstr>
      <vt:lpstr>Слайд 9</vt:lpstr>
      <vt:lpstr>Перечень осмотров специалистами при проведении профилактических медицинских осмотров детей первого года жизни </vt:lpstr>
      <vt:lpstr>  Перечень  лабораторных и инструментальных исследований при проведении профилактических медицинских осмотров детей первого года жизни </vt:lpstr>
      <vt:lpstr>Перечень осмотров специалистами при проведении профилактических медицинских осмотров детей преддошкольного и дошкольного возраста </vt:lpstr>
      <vt:lpstr> Перечень лабораторный и инструментальных исследований при проведении профилактических медицинских осмотров детей преддошкольного и дошкольного возраста </vt:lpstr>
      <vt:lpstr> Перечень осмотров специалистов при проведении профилактических медицинских осмотров детям школьного возраста </vt:lpstr>
      <vt:lpstr> Перечень лабораторных и инструментальных исследований детям школьного возраста </vt:lpstr>
      <vt:lpstr>   Критерии оценки состояния здоровья несовершеннолетних </vt:lpstr>
      <vt:lpstr>I группа здоровья</vt:lpstr>
      <vt:lpstr>II группа здоровья</vt:lpstr>
      <vt:lpstr>III группа здоровья</vt:lpstr>
      <vt:lpstr>IV группа</vt:lpstr>
      <vt:lpstr>V группа здоровья</vt:lpstr>
      <vt:lpstr>  Правила определения медицинских групп для занятий несовершеннолетними физической культурой </vt:lpstr>
      <vt:lpstr>Цели определение медицинских групп для занятий физической культурой </vt:lpstr>
      <vt:lpstr>Основная (I)группа </vt:lpstr>
      <vt:lpstr>Подготовительная (II) группа  </vt:lpstr>
      <vt:lpstr> Специальная: подгруппа А (III) группа   </vt:lpstr>
      <vt:lpstr> Специальная: подгруппа Б (I V) группа   </vt:lpstr>
      <vt:lpstr>Слайд 28</vt:lpstr>
      <vt:lpstr>Учетно – отчетная документация</vt:lpstr>
      <vt:lpstr>Слайд 30</vt:lpstr>
      <vt:lpstr>Выявления немедицинского потребления наркотических средств и психотропных веществ</vt:lpstr>
      <vt:lpstr>Слайд 32</vt:lpstr>
      <vt:lpstr>  </vt:lpstr>
      <vt:lpstr>Сроки проведения осмотра на туберкулез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Комплексная оценка в состоянии здоровья детей</dc:title>
  <dc:creator>1</dc:creator>
  <cp:lastModifiedBy>Гость</cp:lastModifiedBy>
  <cp:revision>68</cp:revision>
  <dcterms:created xsi:type="dcterms:W3CDTF">2015-03-03T02:52:12Z</dcterms:created>
  <dcterms:modified xsi:type="dcterms:W3CDTF">2019-01-04T02:04:32Z</dcterms:modified>
</cp:coreProperties>
</file>